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6" r:id="rId10"/>
    <p:sldId id="263" r:id="rId11"/>
    <p:sldId id="264" r:id="rId12"/>
    <p:sldId id="265" r:id="rId13"/>
    <p:sldId id="269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BF9"/>
          </a:solidFill>
        </a:fill>
      </a:tcStyle>
    </a:wholeTbl>
    <a:band2H>
      <a:tcTxStyle/>
      <a:tcStyle>
        <a:tcBdr/>
        <a:fill>
          <a:solidFill>
            <a:srgbClr val="E8EEFC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D5D1"/>
          </a:solidFill>
        </a:fill>
      </a:tcStyle>
    </a:wholeTbl>
    <a:band2H>
      <a:tcTxStyle/>
      <a:tcStyle>
        <a:tcBdr/>
        <a:fill>
          <a:solidFill>
            <a:srgbClr val="FCEBEA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CF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CCA"/>
          </a:solidFill>
        </a:fill>
      </a:tcStyle>
    </a:wholeTbl>
    <a:band2H>
      <a:tcTxStyle/>
      <a:tcStyle>
        <a:tcBdr/>
        <a:fill>
          <a:solidFill>
            <a:srgbClr val="FFEEE7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2"/>
  </p:normalViewPr>
  <p:slideViewPr>
    <p:cSldViewPr snapToGrid="0">
      <p:cViewPr varScale="1">
        <p:scale>
          <a:sx n="90" d="100"/>
          <a:sy n="90" d="100"/>
        </p:scale>
        <p:origin x="23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0F8F9C6F-E1CA-4942-8E65-A3308C9C4BC8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4F4A-A643-BCFB-9A059E01C976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BE8F466-465B-E245-882C-4B39AE5C5317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4F4A-A643-BCFB-9A059E01C976}"/>
                </c:ext>
              </c:extLst>
            </c:dLbl>
            <c:dLbl>
              <c:idx val="2"/>
              <c:layout>
                <c:manualLayout>
                  <c:x val="-8.9248482088646164E-2"/>
                  <c:y val="6.4212136355602329E-7"/>
                </c:manualLayout>
              </c:layout>
              <c:tx>
                <c:rich>
                  <a:bodyPr/>
                  <a:lstStyle/>
                  <a:p>
                    <a:fld id="{61150D63-6056-E54C-A56E-D5E1BBBA13D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524225865209471"/>
                      <c:h val="8.7556886601795281E-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C-4F4A-A643-BCFB-9A059E01C976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12097AE3-C610-F74C-94D5-0DED9123031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4F4A-A643-BCFB-9A059E01C976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C4591C32-9700-0F45-849D-65083742A1E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0-4F4A-A643-BCFB-9A059E01C976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67A4710C-0FD1-DA4E-9BB9-1B7CEB09835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4F4A-A643-BCFB-9A059E01C976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92BB2E21-9AB5-3E4E-AE89-172DA549949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4F4A-A643-BCFB-9A059E01C976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42408133-C5B7-B746-81E8-3E0A6C810E97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4F4A-A643-BCFB-9A059E01C976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A6305E3D-F4B6-C247-9B02-335AC1833D3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4-4F4A-A643-BCFB-9A059E01C9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Sheet1!$A$2:$A$10</c:f>
              <c:strCache>
                <c:ptCount val="9"/>
                <c:pt idx="0">
                  <c:v>Lego</c:v>
                </c:pt>
                <c:pt idx="1">
                  <c:v>Image Comics</c:v>
                </c:pt>
                <c:pt idx="2">
                  <c:v>DC Comics</c:v>
                </c:pt>
                <c:pt idx="3">
                  <c:v>Marvel Comics</c:v>
                </c:pt>
                <c:pt idx="4">
                  <c:v>George R. R. Martin</c:v>
                </c:pt>
                <c:pt idx="5">
                  <c:v>J. R. R. Tolkien</c:v>
                </c:pt>
                <c:pt idx="6">
                  <c:v>Shueisha</c:v>
                </c:pt>
                <c:pt idx="7">
                  <c:v>Dark Horse Comics</c:v>
                </c:pt>
                <c:pt idx="8">
                  <c:v>Konami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600</c:v>
                </c:pt>
                <c:pt idx="1">
                  <c:v>600</c:v>
                </c:pt>
                <c:pt idx="2">
                  <c:v>600</c:v>
                </c:pt>
                <c:pt idx="3">
                  <c:v>600</c:v>
                </c:pt>
                <c:pt idx="4">
                  <c:v>600</c:v>
                </c:pt>
                <c:pt idx="5">
                  <c:v>600</c:v>
                </c:pt>
                <c:pt idx="6">
                  <c:v>590</c:v>
                </c:pt>
                <c:pt idx="7">
                  <c:v>575</c:v>
                </c:pt>
                <c:pt idx="8">
                  <c:v>575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Sheet1!$C$12:$C$20</c15:f>
                <c15:dlblRangeCache>
                  <c:ptCount val="9"/>
                  <c:pt idx="0">
                    <c:v>Golden Ninja</c:v>
                  </c:pt>
                  <c:pt idx="1">
                    <c:v>Man Of Miracles</c:v>
                  </c:pt>
                  <c:pt idx="2">
                    <c:v>Great Evil Beast</c:v>
                  </c:pt>
                  <c:pt idx="3">
                    <c:v>Abraxas</c:v>
                  </c:pt>
                  <c:pt idx="4">
                    <c:v>The Lord Of Light</c:v>
                  </c:pt>
                  <c:pt idx="5">
                    <c:v>Eru Iluvatar</c:v>
                  </c:pt>
                  <c:pt idx="6">
                    <c:v>Madara Uchiha</c:v>
                  </c:pt>
                  <c:pt idx="7">
                    <c:v>Hellboy (Injustice 2)</c:v>
                  </c:pt>
                  <c:pt idx="8">
                    <c:v>Dracula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F4A-A643-BCFB-9A059E01C9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835079535"/>
        <c:axId val="1117909567"/>
      </c:barChart>
      <c:catAx>
        <c:axId val="835079535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n-cs"/>
              </a:defRPr>
            </a:pPr>
            <a:endParaRPr lang="en-US"/>
          </a:p>
        </c:txPr>
        <c:crossAx val="1117909567"/>
        <c:crosses val="autoZero"/>
        <c:auto val="1"/>
        <c:lblAlgn val="ctr"/>
        <c:lblOffset val="100"/>
        <c:noMultiLvlLbl val="0"/>
      </c:catAx>
      <c:valAx>
        <c:axId val="1117909567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835079535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sng">
      <a:noFill/>
    </a:ln>
    <a:effectLst/>
  </c:spPr>
  <c:txPr>
    <a:bodyPr/>
    <a:lstStyle/>
    <a:p>
      <a:pPr>
        <a:defRPr>
          <a:solidFill>
            <a:srgbClr val="92D050"/>
          </a:solidFill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Sheet1!$C$25</c:f>
              <c:strCache>
                <c:ptCount val="1"/>
                <c:pt idx="0">
                  <c:v>Count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7.9609669095324839E-2"/>
                  <c:y val="-5.4359854229888869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9577413479052811E-2"/>
                      <c:h val="8.755688660179528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A906-C04D-A13C-F55D694B3A6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Sheet1!$B$26:$B$30</c:f>
              <c:strCache>
                <c:ptCount val="5"/>
                <c:pt idx="0">
                  <c:v>Agility</c:v>
                </c:pt>
                <c:pt idx="1">
                  <c:v>Stamina</c:v>
                </c:pt>
                <c:pt idx="2">
                  <c:v>Super Strength</c:v>
                </c:pt>
                <c:pt idx="3">
                  <c:v>Durability</c:v>
                </c:pt>
                <c:pt idx="4">
                  <c:v>Intelligence</c:v>
                </c:pt>
              </c:strCache>
            </c:strRef>
          </c:cat>
          <c:val>
            <c:numRef>
              <c:f>Sheet1!$C$26:$C$30</c:f>
              <c:numCache>
                <c:formatCode>General</c:formatCode>
                <c:ptCount val="5"/>
                <c:pt idx="0">
                  <c:v>778</c:v>
                </c:pt>
                <c:pt idx="1">
                  <c:v>737</c:v>
                </c:pt>
                <c:pt idx="2">
                  <c:v>731</c:v>
                </c:pt>
                <c:pt idx="3">
                  <c:v>708</c:v>
                </c:pt>
                <c:pt idx="4">
                  <c:v>599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906-C04D-A13C-F55D694B3A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835079535"/>
        <c:axId val="1117909567"/>
      </c:barChart>
      <c:catAx>
        <c:axId val="835079535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n-cs"/>
              </a:defRPr>
            </a:pPr>
            <a:endParaRPr lang="en-US"/>
          </a:p>
        </c:txPr>
        <c:crossAx val="1117909567"/>
        <c:crosses val="autoZero"/>
        <c:auto val="1"/>
        <c:lblAlgn val="ctr"/>
        <c:lblOffset val="100"/>
        <c:noMultiLvlLbl val="0"/>
      </c:catAx>
      <c:valAx>
        <c:axId val="1117909567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835079535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sng">
      <a:noFill/>
    </a:ln>
    <a:effectLst/>
  </c:spPr>
  <c:txPr>
    <a:bodyPr/>
    <a:lstStyle/>
    <a:p>
      <a:pPr>
        <a:defRPr>
          <a:solidFill>
            <a:srgbClr val="92D050"/>
          </a:solidFill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Sheet1!$F$23</c:f>
              <c:strCache>
                <c:ptCount val="1"/>
                <c:pt idx="0">
                  <c:v>count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7.9609669095324839E-2"/>
                  <c:y val="-5.4359854229888869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9577413479052811E-2"/>
                      <c:h val="8.755688660179528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3AD6-3F48-8DC9-CCF2424269C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Sheet1!$E$24:$E$28</c:f>
              <c:strCache>
                <c:ptCount val="5"/>
                <c:pt idx="0">
                  <c:v>God / Eternal</c:v>
                </c:pt>
                <c:pt idx="1">
                  <c:v>Human</c:v>
                </c:pt>
                <c:pt idx="2">
                  <c:v>Demon</c:v>
                </c:pt>
                <c:pt idx="3">
                  <c:v>New God</c:v>
                </c:pt>
                <c:pt idx="4">
                  <c:v>Cosmic Entity</c:v>
                </c:pt>
              </c:strCache>
            </c:strRef>
          </c:cat>
          <c:val>
            <c:numRef>
              <c:f>Sheet1!$F$24:$F$28</c:f>
              <c:numCache>
                <c:formatCode>General</c:formatCode>
                <c:ptCount val="5"/>
                <c:pt idx="0">
                  <c:v>36</c:v>
                </c:pt>
                <c:pt idx="1">
                  <c:v>29</c:v>
                </c:pt>
                <c:pt idx="2">
                  <c:v>18</c:v>
                </c:pt>
                <c:pt idx="3">
                  <c:v>11</c:v>
                </c:pt>
                <c:pt idx="4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D6-3F48-8DC9-CCF2424269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835079535"/>
        <c:axId val="1117909567"/>
      </c:barChart>
      <c:catAx>
        <c:axId val="835079535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n-cs"/>
              </a:defRPr>
            </a:pPr>
            <a:endParaRPr lang="en-US"/>
          </a:p>
        </c:txPr>
        <c:crossAx val="1117909567"/>
        <c:crosses val="autoZero"/>
        <c:auto val="1"/>
        <c:lblAlgn val="ctr"/>
        <c:lblOffset val="100"/>
        <c:noMultiLvlLbl val="0"/>
      </c:catAx>
      <c:valAx>
        <c:axId val="1117909567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835079535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sng">
      <a:noFill/>
    </a:ln>
    <a:effectLst/>
  </c:spPr>
  <c:txPr>
    <a:bodyPr/>
    <a:lstStyle/>
    <a:p>
      <a:pPr>
        <a:defRPr>
          <a:solidFill>
            <a:srgbClr val="92D050"/>
          </a:solidFill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Sheet1!$I$23</c:f>
              <c:strCache>
                <c:ptCount val="1"/>
                <c:pt idx="0">
                  <c:v>num_teams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AD01-6A4E-BF0B-4D0CD5EF349F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AD01-6A4E-BF0B-4D0CD5EF349F}"/>
                </c:ext>
              </c:extLst>
            </c:dLbl>
            <c:dLbl>
              <c:idx val="2"/>
              <c:layout>
                <c:manualLayout>
                  <c:x val="-8.2830145719490333E-3"/>
                  <c:y val="-2.71745761035818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9577413479052811E-2"/>
                      <c:h val="8.755688660179528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AD01-6A4E-BF0B-4D0CD5EF349F}"/>
                </c:ext>
              </c:extLst>
            </c:dLbl>
            <c:dLbl>
              <c:idx val="3"/>
              <c:layout>
                <c:manualLayout>
                  <c:x val="-2.9748026715239475E-3"/>
                  <c:y val="-2.7184207924034476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0372040072859746E-2"/>
                      <c:h val="5.8729276068093965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AD01-6A4E-BF0B-4D0CD5EF349F}"/>
                </c:ext>
              </c:extLst>
            </c:dLbl>
            <c:dLbl>
              <c:idx val="4"/>
              <c:layout>
                <c:manualLayout>
                  <c:x val="-1.8938979963570482E-3"/>
                  <c:y val="5.4366275443524922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0372040072859746E-2"/>
                      <c:h val="5.601096229591778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AD01-6A4E-BF0B-4D0CD5EF349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Sheet1!$H$24:$H$28</c:f>
              <c:strCache>
                <c:ptCount val="5"/>
                <c:pt idx="0">
                  <c:v>Marvel Comics</c:v>
                </c:pt>
                <c:pt idx="1">
                  <c:v>DC Comics</c:v>
                </c:pt>
                <c:pt idx="2">
                  <c:v>Shueisha</c:v>
                </c:pt>
                <c:pt idx="3">
                  <c:v>Dark Horse Comics</c:v>
                </c:pt>
                <c:pt idx="4">
                  <c:v>George Lucas</c:v>
                </c:pt>
              </c:strCache>
            </c:strRef>
          </c:cat>
          <c:val>
            <c:numRef>
              <c:f>Sheet1!$I$24:$I$28</c:f>
              <c:numCache>
                <c:formatCode>General</c:formatCode>
                <c:ptCount val="5"/>
                <c:pt idx="0">
                  <c:v>1239</c:v>
                </c:pt>
                <c:pt idx="1">
                  <c:v>756</c:v>
                </c:pt>
                <c:pt idx="2">
                  <c:v>38</c:v>
                </c:pt>
                <c:pt idx="3">
                  <c:v>29</c:v>
                </c:pt>
                <c:pt idx="4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01-6A4E-BF0B-4D0CD5EF34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835079535"/>
        <c:axId val="1117909567"/>
      </c:barChart>
      <c:catAx>
        <c:axId val="835079535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n-cs"/>
              </a:defRPr>
            </a:pPr>
            <a:endParaRPr lang="en-US"/>
          </a:p>
        </c:txPr>
        <c:crossAx val="1117909567"/>
        <c:crosses val="autoZero"/>
        <c:auto val="1"/>
        <c:lblAlgn val="ctr"/>
        <c:lblOffset val="100"/>
        <c:noMultiLvlLbl val="0"/>
      </c:catAx>
      <c:valAx>
        <c:axId val="1117909567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835079535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sng">
      <a:noFill/>
    </a:ln>
    <a:effectLst/>
  </c:spPr>
  <c:txPr>
    <a:bodyPr/>
    <a:lstStyle/>
    <a:p>
      <a:pPr>
        <a:defRPr>
          <a:solidFill>
            <a:srgbClr val="92D050"/>
          </a:solidFill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Sheet1!$F$23</c:f>
              <c:strCache>
                <c:ptCount val="1"/>
                <c:pt idx="0">
                  <c:v>relatives_count</c:v>
                </c:pt>
              </c:strCache>
            </c:strRef>
          </c:tx>
          <c:spPr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F8D-9D44-B399-DD70080B2313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17907BE0-9922-7243-A27C-E544FFDBB9B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EF8D-9D44-B399-DD70080B231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6D4AF043-ACA3-6349-8352-0F5FFF81C91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EF8D-9D44-B399-DD70080B2313}"/>
                </c:ext>
              </c:extLst>
            </c:dLbl>
            <c:dLbl>
              <c:idx val="2"/>
              <c:layout>
                <c:manualLayout>
                  <c:x val="-7.9609669095324839E-2"/>
                  <c:y val="-5.4359854229888869E-3"/>
                </c:manualLayout>
              </c:layout>
              <c:tx>
                <c:rich>
                  <a:bodyPr/>
                  <a:lstStyle/>
                  <a:p>
                    <a:fld id="{E428E1BA-4883-9A4A-BC37-25C2AD1DA22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9577413479052811E-2"/>
                      <c:h val="8.7556886601795281E-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EF8D-9D44-B399-DD70080B231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64C70587-1C76-5B4A-8987-393E42755CFD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EF8D-9D44-B399-DD70080B231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Sheet1!$E$24:$E$27</c:f>
              <c:strCache>
                <c:ptCount val="4"/>
                <c:pt idx="0">
                  <c:v>Namor</c:v>
                </c:pt>
                <c:pt idx="1">
                  <c:v>Havok</c:v>
                </c:pt>
                <c:pt idx="2">
                  <c:v>Aquaman</c:v>
                </c:pt>
                <c:pt idx="3">
                  <c:v>Supergirl</c:v>
                </c:pt>
              </c:strCache>
            </c:strRef>
          </c:cat>
          <c:val>
            <c:numRef>
              <c:f>Sheet1!$F$24:$F$27</c:f>
              <c:numCache>
                <c:formatCode>General</c:formatCode>
                <c:ptCount val="4"/>
                <c:pt idx="0">
                  <c:v>53</c:v>
                </c:pt>
                <c:pt idx="1">
                  <c:v>48</c:v>
                </c:pt>
                <c:pt idx="2">
                  <c:v>37</c:v>
                </c:pt>
                <c:pt idx="3">
                  <c:v>33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Sheet1!$F$24:$F$28</c15:f>
                <c15:dlblRangeCache>
                  <c:ptCount val="5"/>
                  <c:pt idx="0">
                    <c:v>53</c:v>
                  </c:pt>
                  <c:pt idx="1">
                    <c:v>48</c:v>
                  </c:pt>
                  <c:pt idx="2">
                    <c:v>37</c:v>
                  </c:pt>
                  <c:pt idx="3">
                    <c:v>33</c:v>
                  </c:pt>
                  <c:pt idx="4">
                    <c:v>30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EF8D-9D44-B399-DD70080B23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835079535"/>
        <c:axId val="1117909567"/>
      </c:barChart>
      <c:catAx>
        <c:axId val="835079535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n-cs"/>
              </a:defRPr>
            </a:pPr>
            <a:endParaRPr lang="en-US"/>
          </a:p>
        </c:txPr>
        <c:crossAx val="1117909567"/>
        <c:crosses val="autoZero"/>
        <c:auto val="1"/>
        <c:lblAlgn val="ctr"/>
        <c:lblOffset val="100"/>
        <c:noMultiLvlLbl val="0"/>
      </c:catAx>
      <c:valAx>
        <c:axId val="1117909567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835079535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sng">
      <a:noFill/>
    </a:ln>
    <a:effectLst/>
  </c:spPr>
  <c:txPr>
    <a:bodyPr/>
    <a:lstStyle/>
    <a:p>
      <a:pPr>
        <a:defRPr>
          <a:solidFill>
            <a:srgbClr val="92D050"/>
          </a:solidFill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Sheet1!$F$23</c:f>
              <c:strCache>
                <c:ptCount val="1"/>
                <c:pt idx="0">
                  <c:v>num_teams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4F8-BF41-B6F7-FC5B50C96D5C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22A307D7-24D2-6946-AD36-7F0727EFB41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24F8-BF41-B6F7-FC5B50C96D5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36B1226D-E8BB-E740-93F0-2165A3F23E5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24F8-BF41-B6F7-FC5B50C96D5C}"/>
                </c:ext>
              </c:extLst>
            </c:dLbl>
            <c:dLbl>
              <c:idx val="2"/>
              <c:layout>
                <c:manualLayout>
                  <c:x val="-7.9609669095324839E-2"/>
                  <c:y val="-5.4359854229888869E-3"/>
                </c:manualLayout>
              </c:layout>
              <c:tx>
                <c:rich>
                  <a:bodyPr/>
                  <a:lstStyle/>
                  <a:p>
                    <a:fld id="{8CA63DE9-A88F-0948-A3CE-14BF985E7BA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9577413479052811E-2"/>
                      <c:h val="8.7556886601795281E-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24F8-BF41-B6F7-FC5B50C96D5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375F08D8-CB9B-734D-8320-F3AB2C00A40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24F8-BF41-B6F7-FC5B50C96D5C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69E13ED2-BFF8-FF4A-A2AD-61E885188EE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24F8-BF41-B6F7-FC5B50C96D5C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6F5B090A-FA2C-0045-A359-50E87AB4BF5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24F8-BF41-B6F7-FC5B50C96D5C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92C99894-677D-DB41-8329-89BF55665A7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24F8-BF41-B6F7-FC5B50C96D5C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33ABCAB1-8DD5-3344-9AD7-230B36F9FCC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24F8-BF41-B6F7-FC5B50C96D5C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A7595BC3-BF37-694D-B529-69901C295BA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24F8-BF41-B6F7-FC5B50C96D5C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2E826BB7-D9F2-8F4B-825C-8B60AC17095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24F8-BF41-B6F7-FC5B50C96D5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Sheet1!$E$24:$E$33</c:f>
              <c:strCache>
                <c:ptCount val="10"/>
                <c:pt idx="0">
                  <c:v>Wolverine</c:v>
                </c:pt>
                <c:pt idx="1">
                  <c:v>Deadpool</c:v>
                </c:pt>
                <c:pt idx="2">
                  <c:v>Hulk</c:v>
                </c:pt>
                <c:pt idx="3">
                  <c:v>A-Bomb</c:v>
                </c:pt>
                <c:pt idx="4">
                  <c:v>Iron Man</c:v>
                </c:pt>
                <c:pt idx="5">
                  <c:v>Doctor Strange (Classic)</c:v>
                </c:pt>
                <c:pt idx="6">
                  <c:v>Vision</c:v>
                </c:pt>
                <c:pt idx="7">
                  <c:v>Luke Cage</c:v>
                </c:pt>
                <c:pt idx="8">
                  <c:v>Sentry</c:v>
                </c:pt>
                <c:pt idx="9">
                  <c:v>Quicksilver</c:v>
                </c:pt>
              </c:strCache>
            </c:strRef>
          </c:cat>
          <c:val>
            <c:numRef>
              <c:f>Sheet1!$F$24:$F$33</c:f>
              <c:numCache>
                <c:formatCode>General</c:formatCode>
                <c:ptCount val="10"/>
                <c:pt idx="0">
                  <c:v>16</c:v>
                </c:pt>
                <c:pt idx="1">
                  <c:v>14</c:v>
                </c:pt>
                <c:pt idx="2">
                  <c:v>13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9</c:v>
                </c:pt>
                <c:pt idx="9">
                  <c:v>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Sheet1!$F$24:$F$33</c15:f>
                <c15:dlblRangeCache>
                  <c:ptCount val="10"/>
                  <c:pt idx="0">
                    <c:v>16</c:v>
                  </c:pt>
                  <c:pt idx="1">
                    <c:v>14</c:v>
                  </c:pt>
                  <c:pt idx="2">
                    <c:v>13</c:v>
                  </c:pt>
                  <c:pt idx="3">
                    <c:v>10</c:v>
                  </c:pt>
                  <c:pt idx="4">
                    <c:v>10</c:v>
                  </c:pt>
                  <c:pt idx="5">
                    <c:v>10</c:v>
                  </c:pt>
                  <c:pt idx="6">
                    <c:v>10</c:v>
                  </c:pt>
                  <c:pt idx="7">
                    <c:v>10</c:v>
                  </c:pt>
                  <c:pt idx="8">
                    <c:v>9</c:v>
                  </c:pt>
                  <c:pt idx="9">
                    <c:v>9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24F8-BF41-B6F7-FC5B50C96D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835079535"/>
        <c:axId val="1117909567"/>
      </c:barChart>
      <c:catAx>
        <c:axId val="835079535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n-cs"/>
              </a:defRPr>
            </a:pPr>
            <a:endParaRPr lang="en-US"/>
          </a:p>
        </c:txPr>
        <c:crossAx val="1117909567"/>
        <c:crosses val="autoZero"/>
        <c:auto val="1"/>
        <c:lblAlgn val="ctr"/>
        <c:lblOffset val="100"/>
        <c:noMultiLvlLbl val="0"/>
      </c:catAx>
      <c:valAx>
        <c:axId val="1117909567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835079535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sng">
      <a:noFill/>
    </a:ln>
    <a:effectLst/>
  </c:spPr>
  <c:txPr>
    <a:bodyPr/>
    <a:lstStyle/>
    <a:p>
      <a:pPr>
        <a:defRPr>
          <a:solidFill>
            <a:srgbClr val="92D050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2F1A96-C914-D74C-9139-D5D7C23D62CE}" type="doc">
      <dgm:prSet loTypeId="urn:microsoft.com/office/officeart/2005/8/layout/pyramid2" loCatId="pyramid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E43B917-FC97-E044-9C79-F679A04D102A}">
      <dgm:prSet/>
      <dgm:spPr/>
      <dgm:t>
        <a:bodyPr/>
        <a:lstStyle/>
        <a:p>
          <a:r>
            <a:rPr lang="en-US" b="1" i="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P.I.X.E.L</a:t>
          </a:r>
          <a:endParaRPr lang="en-IN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gm:t>
    </dgm:pt>
    <dgm:pt modelId="{FB347AA6-9BCE-A143-A09E-155A705BC231}" type="parTrans" cxnId="{2945406B-C621-D340-A142-C3D787A83070}">
      <dgm:prSet/>
      <dgm:spPr/>
      <dgm:t>
        <a:bodyPr/>
        <a:lstStyle/>
        <a:p>
          <a:endParaRPr lang="en-GB"/>
        </a:p>
      </dgm:t>
    </dgm:pt>
    <dgm:pt modelId="{29DA0EBD-4D92-A846-8A5E-4521315C989F}" type="sibTrans" cxnId="{2945406B-C621-D340-A142-C3D787A83070}">
      <dgm:prSet/>
      <dgm:spPr/>
      <dgm:t>
        <a:bodyPr/>
        <a:lstStyle/>
        <a:p>
          <a:endParaRPr lang="en-GB"/>
        </a:p>
      </dgm:t>
    </dgm:pt>
    <dgm:pt modelId="{77A00616-7234-7D45-B480-807CE100D171}">
      <dgm:prSet/>
      <dgm:spPr/>
      <dgm:t>
        <a:bodyPr/>
        <a:lstStyle/>
        <a:p>
          <a:r>
            <a:rPr lang="en-US" b="1" i="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Echo Zane</a:t>
          </a:r>
          <a:endParaRPr lang="en-IN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gm:t>
    </dgm:pt>
    <dgm:pt modelId="{6C87F52C-E4F5-5143-AA8B-76BDF6A3E9BB}" type="parTrans" cxnId="{240D82D4-C37C-724A-A967-490C5548DB50}">
      <dgm:prSet/>
      <dgm:spPr/>
      <dgm:t>
        <a:bodyPr/>
        <a:lstStyle/>
        <a:p>
          <a:endParaRPr lang="en-GB"/>
        </a:p>
      </dgm:t>
    </dgm:pt>
    <dgm:pt modelId="{DDFC7987-DCC0-E843-840B-37744FCC2FBA}" type="sibTrans" cxnId="{240D82D4-C37C-724A-A967-490C5548DB50}">
      <dgm:prSet/>
      <dgm:spPr/>
      <dgm:t>
        <a:bodyPr/>
        <a:lstStyle/>
        <a:p>
          <a:endParaRPr lang="en-GB"/>
        </a:p>
      </dgm:t>
    </dgm:pt>
    <dgm:pt modelId="{514290D7-644A-4E45-815C-EAA8A3A2C1E3}">
      <dgm:prSet/>
      <dgm:spPr/>
      <dgm:t>
        <a:bodyPr/>
        <a:lstStyle/>
        <a:p>
          <a:r>
            <a:rPr lang="en-US" b="1" i="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Strong Guy</a:t>
          </a:r>
          <a:endParaRPr lang="en-IN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gm:t>
    </dgm:pt>
    <dgm:pt modelId="{B0B4CD9C-328F-B843-98FE-9D19DD861C3B}" type="parTrans" cxnId="{1B4CA45E-7021-4D49-9781-49F3C029FD41}">
      <dgm:prSet/>
      <dgm:spPr/>
      <dgm:t>
        <a:bodyPr/>
        <a:lstStyle/>
        <a:p>
          <a:endParaRPr lang="en-GB"/>
        </a:p>
      </dgm:t>
    </dgm:pt>
    <dgm:pt modelId="{CC86A11D-822C-F346-BD94-7910D1D3EEAB}" type="sibTrans" cxnId="{1B4CA45E-7021-4D49-9781-49F3C029FD41}">
      <dgm:prSet/>
      <dgm:spPr/>
      <dgm:t>
        <a:bodyPr/>
        <a:lstStyle/>
        <a:p>
          <a:endParaRPr lang="en-GB"/>
        </a:p>
      </dgm:t>
    </dgm:pt>
    <dgm:pt modelId="{C6FA29F2-22F2-C642-ACC6-E3CCB69354C2}">
      <dgm:prSet/>
      <dgm:spPr/>
      <dgm:t>
        <a:bodyPr/>
        <a:lstStyle/>
        <a:p>
          <a:r>
            <a:rPr lang="en-US" b="1" i="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Martinex</a:t>
          </a:r>
          <a:endParaRPr lang="en-IN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gm:t>
    </dgm:pt>
    <dgm:pt modelId="{56E4A438-1C06-254B-A311-A567159E58BB}" type="parTrans" cxnId="{BC0AD6A9-A7E6-BC49-9FC7-484296B50AE0}">
      <dgm:prSet/>
      <dgm:spPr/>
      <dgm:t>
        <a:bodyPr/>
        <a:lstStyle/>
        <a:p>
          <a:endParaRPr lang="en-GB"/>
        </a:p>
      </dgm:t>
    </dgm:pt>
    <dgm:pt modelId="{C92C759C-5261-BF4A-A078-BAA24A71F6E3}" type="sibTrans" cxnId="{BC0AD6A9-A7E6-BC49-9FC7-484296B50AE0}">
      <dgm:prSet/>
      <dgm:spPr/>
      <dgm:t>
        <a:bodyPr/>
        <a:lstStyle/>
        <a:p>
          <a:endParaRPr lang="en-GB"/>
        </a:p>
      </dgm:t>
    </dgm:pt>
    <dgm:pt modelId="{7DEED87D-2E12-F947-93D3-C26169A43094}">
      <dgm:prSet/>
      <dgm:spPr/>
      <dgm:t>
        <a:bodyPr/>
        <a:lstStyle/>
        <a:p>
          <a:r>
            <a:rPr lang="en-US" b="1" i="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Spyke</a:t>
          </a:r>
          <a:endParaRPr lang="en-IN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gm:t>
    </dgm:pt>
    <dgm:pt modelId="{9439FB96-4DCE-2D4A-AB3E-2AFE6F0DB50E}" type="parTrans" cxnId="{BD3695C4-9DCB-FB4D-895C-4CBEA0C6CD37}">
      <dgm:prSet/>
      <dgm:spPr/>
      <dgm:t>
        <a:bodyPr/>
        <a:lstStyle/>
        <a:p>
          <a:endParaRPr lang="en-GB"/>
        </a:p>
      </dgm:t>
    </dgm:pt>
    <dgm:pt modelId="{72F87BFC-0F1A-9040-AD25-9AF203793EE0}" type="sibTrans" cxnId="{BD3695C4-9DCB-FB4D-895C-4CBEA0C6CD37}">
      <dgm:prSet/>
      <dgm:spPr/>
      <dgm:t>
        <a:bodyPr/>
        <a:lstStyle/>
        <a:p>
          <a:endParaRPr lang="en-GB"/>
        </a:p>
      </dgm:t>
    </dgm:pt>
    <dgm:pt modelId="{2C98BAB7-554F-6D47-B66E-887F71968064}" type="pres">
      <dgm:prSet presAssocID="{DC2F1A96-C914-D74C-9139-D5D7C23D62CE}" presName="compositeShape" presStyleCnt="0">
        <dgm:presLayoutVars>
          <dgm:dir/>
          <dgm:resizeHandles/>
        </dgm:presLayoutVars>
      </dgm:prSet>
      <dgm:spPr/>
    </dgm:pt>
    <dgm:pt modelId="{9DD0F551-E903-EB44-BC5E-B03E92EAABDB}" type="pres">
      <dgm:prSet presAssocID="{DC2F1A96-C914-D74C-9139-D5D7C23D62CE}" presName="pyramid" presStyleLbl="node1" presStyleIdx="0" presStyleCnt="1"/>
      <dgm:spPr>
        <a:blipFill rotWithShape="0">
          <a:blip xmlns:r="http://schemas.openxmlformats.org/officeDocument/2006/relationships" r:embed="rId1">
            <a:alphaModFix amt="90753"/>
          </a:blip>
          <a:stretch>
            <a:fillRect/>
          </a:stretch>
        </a:blipFill>
      </dgm:spPr>
    </dgm:pt>
    <dgm:pt modelId="{A59DF35F-1D6E-CD4E-A7EB-075C5B4A2C12}" type="pres">
      <dgm:prSet presAssocID="{DC2F1A96-C914-D74C-9139-D5D7C23D62CE}" presName="theList" presStyleCnt="0"/>
      <dgm:spPr/>
    </dgm:pt>
    <dgm:pt modelId="{59F14467-81AE-9843-9E2D-714F35B0DC8F}" type="pres">
      <dgm:prSet presAssocID="{1E43B917-FC97-E044-9C79-F679A04D102A}" presName="aNode" presStyleLbl="fgAcc1" presStyleIdx="0" presStyleCnt="5">
        <dgm:presLayoutVars>
          <dgm:bulletEnabled val="1"/>
        </dgm:presLayoutVars>
      </dgm:prSet>
      <dgm:spPr/>
    </dgm:pt>
    <dgm:pt modelId="{CF0D168C-98BA-F841-9307-AB2778913885}" type="pres">
      <dgm:prSet presAssocID="{1E43B917-FC97-E044-9C79-F679A04D102A}" presName="aSpace" presStyleCnt="0"/>
      <dgm:spPr/>
    </dgm:pt>
    <dgm:pt modelId="{CE32E167-46DE-B747-B0B2-BD78A0509817}" type="pres">
      <dgm:prSet presAssocID="{77A00616-7234-7D45-B480-807CE100D171}" presName="aNode" presStyleLbl="fgAcc1" presStyleIdx="1" presStyleCnt="5">
        <dgm:presLayoutVars>
          <dgm:bulletEnabled val="1"/>
        </dgm:presLayoutVars>
      </dgm:prSet>
      <dgm:spPr/>
    </dgm:pt>
    <dgm:pt modelId="{D507AD39-7989-234B-953D-E0D312059D8A}" type="pres">
      <dgm:prSet presAssocID="{77A00616-7234-7D45-B480-807CE100D171}" presName="aSpace" presStyleCnt="0"/>
      <dgm:spPr/>
    </dgm:pt>
    <dgm:pt modelId="{63AFB7EB-E920-224C-AD20-B9F8DAF01AFF}" type="pres">
      <dgm:prSet presAssocID="{514290D7-644A-4E45-815C-EAA8A3A2C1E3}" presName="aNode" presStyleLbl="fgAcc1" presStyleIdx="2" presStyleCnt="5">
        <dgm:presLayoutVars>
          <dgm:bulletEnabled val="1"/>
        </dgm:presLayoutVars>
      </dgm:prSet>
      <dgm:spPr/>
    </dgm:pt>
    <dgm:pt modelId="{DEF72D4D-CDF3-1444-BB0B-8C83586AE211}" type="pres">
      <dgm:prSet presAssocID="{514290D7-644A-4E45-815C-EAA8A3A2C1E3}" presName="aSpace" presStyleCnt="0"/>
      <dgm:spPr/>
    </dgm:pt>
    <dgm:pt modelId="{E6398ED9-8598-2A4E-AD16-1F3DE979E25A}" type="pres">
      <dgm:prSet presAssocID="{C6FA29F2-22F2-C642-ACC6-E3CCB69354C2}" presName="aNode" presStyleLbl="fgAcc1" presStyleIdx="3" presStyleCnt="5">
        <dgm:presLayoutVars>
          <dgm:bulletEnabled val="1"/>
        </dgm:presLayoutVars>
      </dgm:prSet>
      <dgm:spPr/>
    </dgm:pt>
    <dgm:pt modelId="{451AB4EA-731F-334C-A0B3-E11ED8576933}" type="pres">
      <dgm:prSet presAssocID="{C6FA29F2-22F2-C642-ACC6-E3CCB69354C2}" presName="aSpace" presStyleCnt="0"/>
      <dgm:spPr/>
    </dgm:pt>
    <dgm:pt modelId="{D14F9723-86C5-0A4D-9CFC-A6EDE3BE32C9}" type="pres">
      <dgm:prSet presAssocID="{7DEED87D-2E12-F947-93D3-C26169A43094}" presName="aNode" presStyleLbl="fgAcc1" presStyleIdx="4" presStyleCnt="5">
        <dgm:presLayoutVars>
          <dgm:bulletEnabled val="1"/>
        </dgm:presLayoutVars>
      </dgm:prSet>
      <dgm:spPr/>
    </dgm:pt>
    <dgm:pt modelId="{3154474E-E0F7-8C45-AF9A-6CF3E9A44D5F}" type="pres">
      <dgm:prSet presAssocID="{7DEED87D-2E12-F947-93D3-C26169A43094}" presName="aSpace" presStyleCnt="0"/>
      <dgm:spPr/>
    </dgm:pt>
  </dgm:ptLst>
  <dgm:cxnLst>
    <dgm:cxn modelId="{94BD2018-00D4-8741-9D12-754453B8F643}" type="presOf" srcId="{1E43B917-FC97-E044-9C79-F679A04D102A}" destId="{59F14467-81AE-9843-9E2D-714F35B0DC8F}" srcOrd="0" destOrd="0" presId="urn:microsoft.com/office/officeart/2005/8/layout/pyramid2"/>
    <dgm:cxn modelId="{1B4CA45E-7021-4D49-9781-49F3C029FD41}" srcId="{DC2F1A96-C914-D74C-9139-D5D7C23D62CE}" destId="{514290D7-644A-4E45-815C-EAA8A3A2C1E3}" srcOrd="2" destOrd="0" parTransId="{B0B4CD9C-328F-B843-98FE-9D19DD861C3B}" sibTransId="{CC86A11D-822C-F346-BD94-7910D1D3EEAB}"/>
    <dgm:cxn modelId="{2945406B-C621-D340-A142-C3D787A83070}" srcId="{DC2F1A96-C914-D74C-9139-D5D7C23D62CE}" destId="{1E43B917-FC97-E044-9C79-F679A04D102A}" srcOrd="0" destOrd="0" parTransId="{FB347AA6-9BCE-A143-A09E-155A705BC231}" sibTransId="{29DA0EBD-4D92-A846-8A5E-4521315C989F}"/>
    <dgm:cxn modelId="{98108A9C-260D-544A-8938-961E46BD8630}" type="presOf" srcId="{DC2F1A96-C914-D74C-9139-D5D7C23D62CE}" destId="{2C98BAB7-554F-6D47-B66E-887F71968064}" srcOrd="0" destOrd="0" presId="urn:microsoft.com/office/officeart/2005/8/layout/pyramid2"/>
    <dgm:cxn modelId="{BC0AD6A9-A7E6-BC49-9FC7-484296B50AE0}" srcId="{DC2F1A96-C914-D74C-9139-D5D7C23D62CE}" destId="{C6FA29F2-22F2-C642-ACC6-E3CCB69354C2}" srcOrd="3" destOrd="0" parTransId="{56E4A438-1C06-254B-A311-A567159E58BB}" sibTransId="{C92C759C-5261-BF4A-A078-BAA24A71F6E3}"/>
    <dgm:cxn modelId="{E5F4C0BB-A415-3246-B980-1025DCE6FFE1}" type="presOf" srcId="{514290D7-644A-4E45-815C-EAA8A3A2C1E3}" destId="{63AFB7EB-E920-224C-AD20-B9F8DAF01AFF}" srcOrd="0" destOrd="0" presId="urn:microsoft.com/office/officeart/2005/8/layout/pyramid2"/>
    <dgm:cxn modelId="{638419C0-EA03-DA49-BBA5-F5342844BC67}" type="presOf" srcId="{C6FA29F2-22F2-C642-ACC6-E3CCB69354C2}" destId="{E6398ED9-8598-2A4E-AD16-1F3DE979E25A}" srcOrd="0" destOrd="0" presId="urn:microsoft.com/office/officeart/2005/8/layout/pyramid2"/>
    <dgm:cxn modelId="{BD3695C4-9DCB-FB4D-895C-4CBEA0C6CD37}" srcId="{DC2F1A96-C914-D74C-9139-D5D7C23D62CE}" destId="{7DEED87D-2E12-F947-93D3-C26169A43094}" srcOrd="4" destOrd="0" parTransId="{9439FB96-4DCE-2D4A-AB3E-2AFE6F0DB50E}" sibTransId="{72F87BFC-0F1A-9040-AD25-9AF203793EE0}"/>
    <dgm:cxn modelId="{240D82D4-C37C-724A-A967-490C5548DB50}" srcId="{DC2F1A96-C914-D74C-9139-D5D7C23D62CE}" destId="{77A00616-7234-7D45-B480-807CE100D171}" srcOrd="1" destOrd="0" parTransId="{6C87F52C-E4F5-5143-AA8B-76BDF6A3E9BB}" sibTransId="{DDFC7987-DCC0-E843-840B-37744FCC2FBA}"/>
    <dgm:cxn modelId="{E149CCE4-01B2-AC42-9077-EEE586A1AAEA}" type="presOf" srcId="{7DEED87D-2E12-F947-93D3-C26169A43094}" destId="{D14F9723-86C5-0A4D-9CFC-A6EDE3BE32C9}" srcOrd="0" destOrd="0" presId="urn:microsoft.com/office/officeart/2005/8/layout/pyramid2"/>
    <dgm:cxn modelId="{699F0DF6-99AF-1441-B61A-61F4EA715D3D}" type="presOf" srcId="{77A00616-7234-7D45-B480-807CE100D171}" destId="{CE32E167-46DE-B747-B0B2-BD78A0509817}" srcOrd="0" destOrd="0" presId="urn:microsoft.com/office/officeart/2005/8/layout/pyramid2"/>
    <dgm:cxn modelId="{3D360BDD-C18B-AF41-93D6-3A8C5A428D41}" type="presParOf" srcId="{2C98BAB7-554F-6D47-B66E-887F71968064}" destId="{9DD0F551-E903-EB44-BC5E-B03E92EAABDB}" srcOrd="0" destOrd="0" presId="urn:microsoft.com/office/officeart/2005/8/layout/pyramid2"/>
    <dgm:cxn modelId="{D812BB50-A4DA-5941-AB3B-00637A322FC8}" type="presParOf" srcId="{2C98BAB7-554F-6D47-B66E-887F71968064}" destId="{A59DF35F-1D6E-CD4E-A7EB-075C5B4A2C12}" srcOrd="1" destOrd="0" presId="urn:microsoft.com/office/officeart/2005/8/layout/pyramid2"/>
    <dgm:cxn modelId="{6748CAE0-ACE5-644B-A999-55FA2D786353}" type="presParOf" srcId="{A59DF35F-1D6E-CD4E-A7EB-075C5B4A2C12}" destId="{59F14467-81AE-9843-9E2D-714F35B0DC8F}" srcOrd="0" destOrd="0" presId="urn:microsoft.com/office/officeart/2005/8/layout/pyramid2"/>
    <dgm:cxn modelId="{8E558092-04CA-B04A-8E97-DBF6B6F8DFD9}" type="presParOf" srcId="{A59DF35F-1D6E-CD4E-A7EB-075C5B4A2C12}" destId="{CF0D168C-98BA-F841-9307-AB2778913885}" srcOrd="1" destOrd="0" presId="urn:microsoft.com/office/officeart/2005/8/layout/pyramid2"/>
    <dgm:cxn modelId="{D822E199-6509-DC4A-B9D6-53D6E6094443}" type="presParOf" srcId="{A59DF35F-1D6E-CD4E-A7EB-075C5B4A2C12}" destId="{CE32E167-46DE-B747-B0B2-BD78A0509817}" srcOrd="2" destOrd="0" presId="urn:microsoft.com/office/officeart/2005/8/layout/pyramid2"/>
    <dgm:cxn modelId="{00F63283-A83A-9846-8F5D-DA4C6CB1BAA6}" type="presParOf" srcId="{A59DF35F-1D6E-CD4E-A7EB-075C5B4A2C12}" destId="{D507AD39-7989-234B-953D-E0D312059D8A}" srcOrd="3" destOrd="0" presId="urn:microsoft.com/office/officeart/2005/8/layout/pyramid2"/>
    <dgm:cxn modelId="{E357EE2F-2F69-974F-A153-E379FD73E454}" type="presParOf" srcId="{A59DF35F-1D6E-CD4E-A7EB-075C5B4A2C12}" destId="{63AFB7EB-E920-224C-AD20-B9F8DAF01AFF}" srcOrd="4" destOrd="0" presId="urn:microsoft.com/office/officeart/2005/8/layout/pyramid2"/>
    <dgm:cxn modelId="{F0308D05-BC53-7A47-8F74-636DB79F592A}" type="presParOf" srcId="{A59DF35F-1D6E-CD4E-A7EB-075C5B4A2C12}" destId="{DEF72D4D-CDF3-1444-BB0B-8C83586AE211}" srcOrd="5" destOrd="0" presId="urn:microsoft.com/office/officeart/2005/8/layout/pyramid2"/>
    <dgm:cxn modelId="{1709C249-4E9D-9449-A6CE-7C7E24CE9F3F}" type="presParOf" srcId="{A59DF35F-1D6E-CD4E-A7EB-075C5B4A2C12}" destId="{E6398ED9-8598-2A4E-AD16-1F3DE979E25A}" srcOrd="6" destOrd="0" presId="urn:microsoft.com/office/officeart/2005/8/layout/pyramid2"/>
    <dgm:cxn modelId="{C1C683B6-EBE0-8D46-ACA6-2C1C1A0B42DC}" type="presParOf" srcId="{A59DF35F-1D6E-CD4E-A7EB-075C5B4A2C12}" destId="{451AB4EA-731F-334C-A0B3-E11ED8576933}" srcOrd="7" destOrd="0" presId="urn:microsoft.com/office/officeart/2005/8/layout/pyramid2"/>
    <dgm:cxn modelId="{895C3F60-E137-3944-A541-C80F33D37C8A}" type="presParOf" srcId="{A59DF35F-1D6E-CD4E-A7EB-075C5B4A2C12}" destId="{D14F9723-86C5-0A4D-9CFC-A6EDE3BE32C9}" srcOrd="8" destOrd="0" presId="urn:microsoft.com/office/officeart/2005/8/layout/pyramid2"/>
    <dgm:cxn modelId="{1679486E-D837-4346-BA13-83C12163D87D}" type="presParOf" srcId="{A59DF35F-1D6E-CD4E-A7EB-075C5B4A2C12}" destId="{3154474E-E0F7-8C45-AF9A-6CF3E9A44D5F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D0F551-E903-EB44-BC5E-B03E92EAABDB}">
      <dsp:nvSpPr>
        <dsp:cNvPr id="0" name=""/>
        <dsp:cNvSpPr/>
      </dsp:nvSpPr>
      <dsp:spPr>
        <a:xfrm>
          <a:off x="0" y="0"/>
          <a:ext cx="5193195" cy="5230366"/>
        </a:xfrm>
        <a:prstGeom prst="triangle">
          <a:avLst/>
        </a:prstGeom>
        <a:blipFill rotWithShape="0">
          <a:blip xmlns:r="http://schemas.openxmlformats.org/officeDocument/2006/relationships" r:embed="rId1">
            <a:alphaModFix amt="90753"/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9F14467-81AE-9843-9E2D-714F35B0DC8F}">
      <dsp:nvSpPr>
        <dsp:cNvPr id="0" name=""/>
        <dsp:cNvSpPr/>
      </dsp:nvSpPr>
      <dsp:spPr>
        <a:xfrm>
          <a:off x="2596597" y="523547"/>
          <a:ext cx="3375577" cy="74369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P.I.X.E.L</a:t>
          </a:r>
          <a:endParaRPr lang="en-IN" sz="3100" kern="1200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sp:txBody>
      <dsp:txXfrm>
        <a:off x="2632901" y="559851"/>
        <a:ext cx="3302969" cy="671084"/>
      </dsp:txXfrm>
    </dsp:sp>
    <dsp:sp modelId="{CE32E167-46DE-B747-B0B2-BD78A0509817}">
      <dsp:nvSpPr>
        <dsp:cNvPr id="0" name=""/>
        <dsp:cNvSpPr/>
      </dsp:nvSpPr>
      <dsp:spPr>
        <a:xfrm>
          <a:off x="2596597" y="1360201"/>
          <a:ext cx="3375577" cy="74369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Echo Zane</a:t>
          </a:r>
          <a:endParaRPr lang="en-IN" sz="3100" kern="1200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sp:txBody>
      <dsp:txXfrm>
        <a:off x="2632901" y="1396505"/>
        <a:ext cx="3302969" cy="671084"/>
      </dsp:txXfrm>
    </dsp:sp>
    <dsp:sp modelId="{63AFB7EB-E920-224C-AD20-B9F8DAF01AFF}">
      <dsp:nvSpPr>
        <dsp:cNvPr id="0" name=""/>
        <dsp:cNvSpPr/>
      </dsp:nvSpPr>
      <dsp:spPr>
        <a:xfrm>
          <a:off x="2596597" y="2196856"/>
          <a:ext cx="3375577" cy="74369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Strong Guy</a:t>
          </a:r>
          <a:endParaRPr lang="en-IN" sz="3100" kern="1200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sp:txBody>
      <dsp:txXfrm>
        <a:off x="2632901" y="2233160"/>
        <a:ext cx="3302969" cy="671084"/>
      </dsp:txXfrm>
    </dsp:sp>
    <dsp:sp modelId="{E6398ED9-8598-2A4E-AD16-1F3DE979E25A}">
      <dsp:nvSpPr>
        <dsp:cNvPr id="0" name=""/>
        <dsp:cNvSpPr/>
      </dsp:nvSpPr>
      <dsp:spPr>
        <a:xfrm>
          <a:off x="2596597" y="3033510"/>
          <a:ext cx="3375577" cy="74369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Martinex</a:t>
          </a:r>
          <a:endParaRPr lang="en-IN" sz="3100" kern="1200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sp:txBody>
      <dsp:txXfrm>
        <a:off x="2632901" y="3069814"/>
        <a:ext cx="3302969" cy="671084"/>
      </dsp:txXfrm>
    </dsp:sp>
    <dsp:sp modelId="{D14F9723-86C5-0A4D-9CFC-A6EDE3BE32C9}">
      <dsp:nvSpPr>
        <dsp:cNvPr id="0" name=""/>
        <dsp:cNvSpPr/>
      </dsp:nvSpPr>
      <dsp:spPr>
        <a:xfrm>
          <a:off x="2596597" y="3870165"/>
          <a:ext cx="3375577" cy="74369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i="0" kern="1200" baseline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rPr>
            <a:t>Spyke</a:t>
          </a:r>
          <a:endParaRPr lang="en-IN" sz="3100" kern="1200" dirty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endParaRPr>
        </a:p>
      </dsp:txBody>
      <dsp:txXfrm>
        <a:off x="2632901" y="3906469"/>
        <a:ext cx="3302969" cy="6710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0" name="Shape 1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3"/>
          <p:cNvSpPr/>
          <p:nvPr/>
        </p:nvSpPr>
        <p:spPr>
          <a:xfrm>
            <a:off x="4000500" y="1087403"/>
            <a:ext cx="8191500" cy="5770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8" y="0"/>
                </a:moveTo>
                <a:cubicBezTo>
                  <a:pt x="16139" y="0"/>
                  <a:pt x="19020" y="1571"/>
                  <a:pt x="21267" y="4187"/>
                </a:cubicBezTo>
                <a:lnTo>
                  <a:pt x="21600" y="4594"/>
                </a:lnTo>
                <a:lnTo>
                  <a:pt x="21600" y="21600"/>
                </a:lnTo>
                <a:lnTo>
                  <a:pt x="210" y="21600"/>
                </a:lnTo>
                <a:lnTo>
                  <a:pt x="150" y="21127"/>
                </a:lnTo>
                <a:cubicBezTo>
                  <a:pt x="51" y="20216"/>
                  <a:pt x="0" y="19284"/>
                  <a:pt x="0" y="18335"/>
                </a:cubicBezTo>
                <a:cubicBezTo>
                  <a:pt x="0" y="8209"/>
                  <a:pt x="5820" y="0"/>
                  <a:pt x="12998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" name="Straight Connector 11"/>
          <p:cNvSpPr/>
          <p:nvPr/>
        </p:nvSpPr>
        <p:spPr>
          <a:xfrm flipH="1">
            <a:off x="406240" y="183933"/>
            <a:ext cx="1" cy="1597709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" name="Freeform: Shape 13"/>
          <p:cNvSpPr/>
          <p:nvPr/>
        </p:nvSpPr>
        <p:spPr>
          <a:xfrm>
            <a:off x="5292347" y="1"/>
            <a:ext cx="2279743" cy="12677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314" y="0"/>
                </a:lnTo>
                <a:lnTo>
                  <a:pt x="1314" y="18370"/>
                </a:lnTo>
                <a:lnTo>
                  <a:pt x="18975" y="0"/>
                </a:lnTo>
                <a:lnTo>
                  <a:pt x="21600" y="0"/>
                </a:lnTo>
                <a:lnTo>
                  <a:pt x="986" y="21442"/>
                </a:lnTo>
                <a:cubicBezTo>
                  <a:pt x="886" y="21545"/>
                  <a:pt x="772" y="21600"/>
                  <a:pt x="657" y="21600"/>
                </a:cubicBezTo>
                <a:cubicBezTo>
                  <a:pt x="294" y="21600"/>
                  <a:pt x="0" y="21071"/>
                  <a:pt x="0" y="20418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" name="Freeform: Shape 15"/>
          <p:cNvSpPr/>
          <p:nvPr/>
        </p:nvSpPr>
        <p:spPr>
          <a:xfrm>
            <a:off x="10208694" y="1"/>
            <a:ext cx="1135067" cy="47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568" y="760"/>
                </a:lnTo>
                <a:cubicBezTo>
                  <a:pt x="20543" y="12654"/>
                  <a:pt x="16111" y="21600"/>
                  <a:pt x="10800" y="21600"/>
                </a:cubicBezTo>
                <a:cubicBezTo>
                  <a:pt x="5489" y="21600"/>
                  <a:pt x="1057" y="12654"/>
                  <a:pt x="32" y="76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7" name="Oval 17"/>
          <p:cNvSpPr/>
          <p:nvPr/>
        </p:nvSpPr>
        <p:spPr>
          <a:xfrm>
            <a:off x="1569043" y="514897"/>
            <a:ext cx="2393353" cy="2328425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8" name="Freeform: Shape 19"/>
          <p:cNvSpPr/>
          <p:nvPr/>
        </p:nvSpPr>
        <p:spPr>
          <a:xfrm flipH="1">
            <a:off x="0" y="2949739"/>
            <a:ext cx="1186452" cy="1771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7" y="0"/>
                </a:moveTo>
                <a:lnTo>
                  <a:pt x="21600" y="0"/>
                </a:lnTo>
                <a:lnTo>
                  <a:pt x="21600" y="1510"/>
                </a:lnTo>
                <a:lnTo>
                  <a:pt x="2254" y="1510"/>
                </a:lnTo>
                <a:lnTo>
                  <a:pt x="2254" y="20090"/>
                </a:lnTo>
                <a:lnTo>
                  <a:pt x="21600" y="20090"/>
                </a:lnTo>
                <a:lnTo>
                  <a:pt x="21600" y="21600"/>
                </a:lnTo>
                <a:lnTo>
                  <a:pt x="1127" y="21600"/>
                </a:lnTo>
                <a:cubicBezTo>
                  <a:pt x="505" y="21600"/>
                  <a:pt x="0" y="21262"/>
                  <a:pt x="0" y="20845"/>
                </a:cubicBezTo>
                <a:lnTo>
                  <a:pt x="0" y="755"/>
                </a:lnTo>
                <a:cubicBezTo>
                  <a:pt x="0" y="338"/>
                  <a:pt x="505" y="0"/>
                  <a:pt x="1127" y="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9" name="Arc 21"/>
          <p:cNvSpPr/>
          <p:nvPr/>
        </p:nvSpPr>
        <p:spPr>
          <a:xfrm rot="16200000">
            <a:off x="1539682" y="4203427"/>
            <a:ext cx="2041718" cy="2041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5093208" y="2743200"/>
            <a:ext cx="6592825" cy="2386584"/>
          </a:xfrm>
          <a:prstGeom prst="rect">
            <a:avLst/>
          </a:prstGeom>
        </p:spPr>
        <p:txBody>
          <a:bodyPr anchor="b"/>
          <a:lstStyle>
            <a:lvl1pPr algn="r">
              <a:defRPr sz="60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093208" y="5221223"/>
            <a:ext cx="6592825" cy="996697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FontTx/>
              <a:buNone/>
              <a:defRPr sz="2400">
                <a:solidFill>
                  <a:srgbClr val="FFFFFF"/>
                </a:solidFill>
              </a:defRPr>
            </a:lvl1pPr>
            <a:lvl2pPr marL="0" indent="457200" algn="r">
              <a:buSzTx/>
              <a:buFontTx/>
              <a:buNone/>
              <a:defRPr sz="2400">
                <a:solidFill>
                  <a:srgbClr val="FFFFFF"/>
                </a:solidFill>
              </a:defRPr>
            </a:lvl2pPr>
            <a:lvl3pPr marL="0" indent="914400" algn="r">
              <a:buSzTx/>
              <a:buFontTx/>
              <a:buNone/>
              <a:defRPr sz="2400">
                <a:solidFill>
                  <a:srgbClr val="FFFFFF"/>
                </a:solidFill>
              </a:defRPr>
            </a:lvl3pPr>
            <a:lvl4pPr marL="0" indent="1371600" algn="r">
              <a:buSzTx/>
              <a:buFontTx/>
              <a:buNone/>
              <a:defRPr sz="2400">
                <a:solidFill>
                  <a:srgbClr val="FFFFFF"/>
                </a:solidFill>
              </a:defRPr>
            </a:lvl4pPr>
            <a:lvl5pPr marL="0" indent="1828800" algn="r">
              <a:buSzTx/>
              <a:buFontTx/>
              <a:buNone/>
              <a:defRPr sz="24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3291842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7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453128" y="1681163"/>
            <a:ext cx="3291841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9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8065007" y="1681163"/>
            <a:ext cx="3291841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icture Placeholder 19"/>
          <p:cNvSpPr>
            <a:spLocks noGrp="1"/>
          </p:cNvSpPr>
          <p:nvPr>
            <p:ph type="pic" sz="half" idx="21"/>
          </p:nvPr>
        </p:nvSpPr>
        <p:spPr>
          <a:xfrm>
            <a:off x="7901258" y="2727729"/>
            <a:ext cx="4290741" cy="413027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7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6261608" y="-1"/>
            <a:ext cx="3519313" cy="300791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8" name="Oval 9"/>
          <p:cNvSpPr/>
          <p:nvPr/>
        </p:nvSpPr>
        <p:spPr>
          <a:xfrm>
            <a:off x="10420569" y="1364732"/>
            <a:ext cx="947489" cy="921786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9" name="Arc 11"/>
          <p:cNvSpPr/>
          <p:nvPr/>
        </p:nvSpPr>
        <p:spPr>
          <a:xfrm rot="4759070" flipV="1">
            <a:off x="5896042" y="1918749"/>
            <a:ext cx="1820521" cy="11572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9254" y="0"/>
                  <a:pt x="17673" y="8419"/>
                  <a:pt x="21600" y="21600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" name="Title Text"/>
          <p:cNvSpPr txBox="1">
            <a:spLocks noGrp="1"/>
          </p:cNvSpPr>
          <p:nvPr>
            <p:ph type="title"/>
          </p:nvPr>
        </p:nvSpPr>
        <p:spPr>
          <a:xfrm>
            <a:off x="841247" y="365759"/>
            <a:ext cx="5120642" cy="132588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3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1247" y="1828800"/>
            <a:ext cx="5093210" cy="435254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228600" indent="-228600">
              <a:buFontTx/>
              <a:defRPr sz="2400"/>
            </a:lvl2pPr>
            <a:lvl3pPr marL="502919" indent="-274319">
              <a:buFontTx/>
              <a:defRPr sz="2400"/>
            </a:lvl3pPr>
            <a:lvl4pPr marL="762000" indent="-304800">
              <a:buFontTx/>
              <a:defRPr sz="2400"/>
            </a:lvl4pPr>
            <a:lvl5pPr marL="2133600" indent="-304800">
              <a:buFontTx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Oval 9"/>
          <p:cNvSpPr/>
          <p:nvPr/>
        </p:nvSpPr>
        <p:spPr>
          <a:xfrm>
            <a:off x="707392" y="847599"/>
            <a:ext cx="4619940" cy="4619940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0" name="Freeform: Shape 11"/>
          <p:cNvSpPr/>
          <p:nvPr/>
        </p:nvSpPr>
        <p:spPr>
          <a:xfrm flipH="1">
            <a:off x="530529" y="-1"/>
            <a:ext cx="1155142" cy="591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" y="0"/>
                </a:moveTo>
                <a:lnTo>
                  <a:pt x="21575" y="0"/>
                </a:lnTo>
                <a:lnTo>
                  <a:pt x="21600" y="491"/>
                </a:lnTo>
                <a:cubicBezTo>
                  <a:pt x="21600" y="12149"/>
                  <a:pt x="16765" y="21600"/>
                  <a:pt x="10800" y="21600"/>
                </a:cubicBezTo>
                <a:cubicBezTo>
                  <a:pt x="4835" y="21600"/>
                  <a:pt x="0" y="12149"/>
                  <a:pt x="0" y="491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1" name="Freeform: Shape 13"/>
          <p:cNvSpPr/>
          <p:nvPr/>
        </p:nvSpPr>
        <p:spPr>
          <a:xfrm flipH="1">
            <a:off x="3961510" y="-1"/>
            <a:ext cx="1737402" cy="959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539" y="0"/>
                </a:lnTo>
                <a:lnTo>
                  <a:pt x="1539" y="17790"/>
                </a:lnTo>
                <a:lnTo>
                  <a:pt x="18525" y="0"/>
                </a:lnTo>
                <a:lnTo>
                  <a:pt x="21600" y="0"/>
                </a:lnTo>
                <a:lnTo>
                  <a:pt x="1155" y="21413"/>
                </a:lnTo>
                <a:cubicBezTo>
                  <a:pt x="1038" y="21536"/>
                  <a:pt x="905" y="21600"/>
                  <a:pt x="770" y="21600"/>
                </a:cubicBezTo>
                <a:cubicBezTo>
                  <a:pt x="345" y="21600"/>
                  <a:pt x="0" y="20976"/>
                  <a:pt x="0" y="2020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2" name="Freeform: Shape 15"/>
          <p:cNvSpPr/>
          <p:nvPr/>
        </p:nvSpPr>
        <p:spPr>
          <a:xfrm flipH="1">
            <a:off x="0" y="2936831"/>
            <a:ext cx="159742" cy="552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19181" y="21221"/>
                </a:lnTo>
                <a:cubicBezTo>
                  <a:pt x="7608" y="18962"/>
                  <a:pt x="0" y="15138"/>
                  <a:pt x="0" y="10800"/>
                </a:cubicBezTo>
                <a:cubicBezTo>
                  <a:pt x="0" y="6462"/>
                  <a:pt x="7608" y="2638"/>
                  <a:pt x="19181" y="379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3" name="Freeform: Shape 17"/>
          <p:cNvSpPr/>
          <p:nvPr/>
        </p:nvSpPr>
        <p:spPr>
          <a:xfrm flipH="1">
            <a:off x="0" y="5835648"/>
            <a:ext cx="1548181" cy="10223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64" y="0"/>
                </a:moveTo>
                <a:lnTo>
                  <a:pt x="21600" y="0"/>
                </a:lnTo>
                <a:lnTo>
                  <a:pt x="21600" y="2616"/>
                </a:lnTo>
                <a:lnTo>
                  <a:pt x="1728" y="2616"/>
                </a:lnTo>
                <a:lnTo>
                  <a:pt x="1728" y="21600"/>
                </a:lnTo>
                <a:lnTo>
                  <a:pt x="0" y="21600"/>
                </a:lnTo>
                <a:lnTo>
                  <a:pt x="0" y="1308"/>
                </a:lnTo>
                <a:cubicBezTo>
                  <a:pt x="0" y="586"/>
                  <a:pt x="387" y="0"/>
                  <a:pt x="864" y="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4" name="Freeform: Shape 19"/>
          <p:cNvSpPr/>
          <p:nvPr/>
        </p:nvSpPr>
        <p:spPr>
          <a:xfrm flipH="1">
            <a:off x="3405056" y="5717904"/>
            <a:ext cx="1771610" cy="11400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4" h="21593" extrusionOk="0">
                <a:moveTo>
                  <a:pt x="18992" y="14452"/>
                </a:moveTo>
                <a:cubicBezTo>
                  <a:pt x="19281" y="14400"/>
                  <a:pt x="19575" y="14607"/>
                  <a:pt x="19737" y="15016"/>
                </a:cubicBezTo>
                <a:cubicBezTo>
                  <a:pt x="20142" y="16100"/>
                  <a:pt x="20502" y="17222"/>
                  <a:pt x="20816" y="18374"/>
                </a:cubicBezTo>
                <a:lnTo>
                  <a:pt x="21544" y="21593"/>
                </a:lnTo>
                <a:lnTo>
                  <a:pt x="19910" y="21593"/>
                </a:lnTo>
                <a:lnTo>
                  <a:pt x="19394" y="19313"/>
                </a:lnTo>
                <a:cubicBezTo>
                  <a:pt x="19105" y="18253"/>
                  <a:pt x="18774" y="17221"/>
                  <a:pt x="18402" y="16224"/>
                </a:cubicBezTo>
                <a:cubicBezTo>
                  <a:pt x="18197" y="15641"/>
                  <a:pt x="18335" y="14910"/>
                  <a:pt x="18709" y="14591"/>
                </a:cubicBezTo>
                <a:cubicBezTo>
                  <a:pt x="18799" y="14515"/>
                  <a:pt x="18895" y="14469"/>
                  <a:pt x="18992" y="14452"/>
                </a:cubicBezTo>
                <a:close/>
                <a:moveTo>
                  <a:pt x="11351" y="3055"/>
                </a:moveTo>
                <a:cubicBezTo>
                  <a:pt x="11452" y="3065"/>
                  <a:pt x="11552" y="3107"/>
                  <a:pt x="11647" y="3181"/>
                </a:cubicBezTo>
                <a:cubicBezTo>
                  <a:pt x="13087" y="4305"/>
                  <a:pt x="14432" y="5702"/>
                  <a:pt x="15651" y="7341"/>
                </a:cubicBezTo>
                <a:cubicBezTo>
                  <a:pt x="15974" y="7774"/>
                  <a:pt x="16010" y="8532"/>
                  <a:pt x="15733" y="9036"/>
                </a:cubicBezTo>
                <a:cubicBezTo>
                  <a:pt x="15586" y="9302"/>
                  <a:pt x="15371" y="9455"/>
                  <a:pt x="15146" y="9454"/>
                </a:cubicBezTo>
                <a:lnTo>
                  <a:pt x="15142" y="9454"/>
                </a:lnTo>
                <a:cubicBezTo>
                  <a:pt x="14957" y="9457"/>
                  <a:pt x="14778" y="9355"/>
                  <a:pt x="14637" y="9169"/>
                </a:cubicBezTo>
                <a:cubicBezTo>
                  <a:pt x="13515" y="7657"/>
                  <a:pt x="12278" y="6368"/>
                  <a:pt x="10952" y="5332"/>
                </a:cubicBezTo>
                <a:cubicBezTo>
                  <a:pt x="10571" y="5033"/>
                  <a:pt x="10418" y="4309"/>
                  <a:pt x="10610" y="3715"/>
                </a:cubicBezTo>
                <a:cubicBezTo>
                  <a:pt x="10753" y="3270"/>
                  <a:pt x="11051" y="3024"/>
                  <a:pt x="11351" y="3055"/>
                </a:cubicBezTo>
                <a:close/>
                <a:moveTo>
                  <a:pt x="3116" y="1"/>
                </a:moveTo>
                <a:cubicBezTo>
                  <a:pt x="3920" y="8"/>
                  <a:pt x="4723" y="93"/>
                  <a:pt x="5521" y="255"/>
                </a:cubicBezTo>
                <a:cubicBezTo>
                  <a:pt x="5944" y="336"/>
                  <a:pt x="6245" y="936"/>
                  <a:pt x="6193" y="1594"/>
                </a:cubicBezTo>
                <a:cubicBezTo>
                  <a:pt x="6145" y="2200"/>
                  <a:pt x="5813" y="2653"/>
                  <a:pt x="5421" y="2649"/>
                </a:cubicBezTo>
                <a:cubicBezTo>
                  <a:pt x="5387" y="2650"/>
                  <a:pt x="5353" y="2647"/>
                  <a:pt x="5320" y="2640"/>
                </a:cubicBezTo>
                <a:cubicBezTo>
                  <a:pt x="3850" y="2341"/>
                  <a:pt x="2362" y="2327"/>
                  <a:pt x="890" y="2599"/>
                </a:cubicBezTo>
                <a:cubicBezTo>
                  <a:pt x="468" y="2700"/>
                  <a:pt x="74" y="2249"/>
                  <a:pt x="9" y="1592"/>
                </a:cubicBezTo>
                <a:cubicBezTo>
                  <a:pt x="-56" y="936"/>
                  <a:pt x="233" y="321"/>
                  <a:pt x="655" y="220"/>
                </a:cubicBezTo>
                <a:cubicBezTo>
                  <a:pt x="673" y="216"/>
                  <a:pt x="691" y="212"/>
                  <a:pt x="709" y="210"/>
                </a:cubicBezTo>
                <a:cubicBezTo>
                  <a:pt x="1509" y="63"/>
                  <a:pt x="2313" y="-7"/>
                  <a:pt x="3116" y="1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5" name="Freeform: Shape 21"/>
          <p:cNvSpPr/>
          <p:nvPr/>
        </p:nvSpPr>
        <p:spPr>
          <a:xfrm flipH="1">
            <a:off x="4132972" y="6258755"/>
            <a:ext cx="1565941" cy="5992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5420" y="0"/>
                  <a:pt x="19384" y="7141"/>
                  <a:pt x="21077" y="17319"/>
                </a:cubicBezTo>
                <a:lnTo>
                  <a:pt x="21600" y="21600"/>
                </a:lnTo>
                <a:lnTo>
                  <a:pt x="0" y="21600"/>
                </a:lnTo>
                <a:lnTo>
                  <a:pt x="523" y="17319"/>
                </a:lnTo>
                <a:cubicBezTo>
                  <a:pt x="2216" y="7141"/>
                  <a:pt x="6180" y="0"/>
                  <a:pt x="10800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" name="Title Text"/>
          <p:cNvSpPr txBox="1">
            <a:spLocks noGrp="1"/>
          </p:cNvSpPr>
          <p:nvPr>
            <p:ph type="title"/>
          </p:nvPr>
        </p:nvSpPr>
        <p:spPr>
          <a:xfrm>
            <a:off x="1389888" y="1234439"/>
            <a:ext cx="3236977" cy="406908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3193" y="6404292"/>
            <a:ext cx="273656" cy="269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65976" y="2551176"/>
            <a:ext cx="4709160" cy="175564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304800" indent="-304800">
              <a:buFontTx/>
              <a:defRPr sz="2400"/>
            </a:lvl2pPr>
            <a:lvl3pPr marL="533400" indent="-304800">
              <a:buFontTx/>
              <a:defRPr sz="2400"/>
            </a:lvl3pPr>
            <a:lvl4pPr marL="1676400" indent="-304800">
              <a:buFontTx/>
              <a:defRPr sz="2400"/>
            </a:lvl4pPr>
            <a:lvl5pPr marL="2133600" indent="-304800">
              <a:buFontTx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7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2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81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9"/>
          <p:cNvSpPr/>
          <p:nvPr/>
        </p:nvSpPr>
        <p:spPr>
          <a:xfrm>
            <a:off x="489188" y="1119030"/>
            <a:ext cx="4619940" cy="4619940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0" name="Arc 11"/>
          <p:cNvSpPr/>
          <p:nvPr/>
        </p:nvSpPr>
        <p:spPr>
          <a:xfrm rot="19809111">
            <a:off x="9735982" y="660555"/>
            <a:ext cx="1659892" cy="22340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9" h="20833" extrusionOk="0">
                <a:moveTo>
                  <a:pt x="0" y="88"/>
                </a:moveTo>
                <a:lnTo>
                  <a:pt x="0" y="88"/>
                </a:lnTo>
                <a:cubicBezTo>
                  <a:pt x="10507" y="-767"/>
                  <a:pt x="19976" y="4739"/>
                  <a:pt x="21150" y="12385"/>
                </a:cubicBezTo>
                <a:cubicBezTo>
                  <a:pt x="21600" y="15315"/>
                  <a:pt x="20762" y="18272"/>
                  <a:pt x="18756" y="20833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" name="Oval 13"/>
          <p:cNvSpPr/>
          <p:nvPr/>
        </p:nvSpPr>
        <p:spPr>
          <a:xfrm>
            <a:off x="910048" y="4780991"/>
            <a:ext cx="546101" cy="546101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1170432" y="1399032"/>
            <a:ext cx="3236977" cy="406908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788152" y="1527047"/>
            <a:ext cx="5111497" cy="3931922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</a:lvl1pPr>
            <a:lvl2pPr marL="266700">
              <a:buFontTx/>
            </a:lvl2pPr>
            <a:lvl3pPr marL="548639">
              <a:buFontTx/>
            </a:lvl3pPr>
            <a:lvl4pPr marL="0" indent="1371600">
              <a:buSzTx/>
              <a:buFontTx/>
              <a:buNone/>
            </a:lvl4pPr>
            <a:lvl5pPr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21"/>
          <p:cNvSpPr>
            <a:spLocks noGrp="1"/>
          </p:cNvSpPr>
          <p:nvPr>
            <p:ph type="pic" sz="quarter" idx="21"/>
          </p:nvPr>
        </p:nvSpPr>
        <p:spPr>
          <a:xfrm>
            <a:off x="7200479" y="1150210"/>
            <a:ext cx="2207046" cy="220417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2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8444631" y="2579683"/>
            <a:ext cx="3096808" cy="309680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539495" y="365124"/>
            <a:ext cx="5806442" cy="132588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39495" y="1825625"/>
            <a:ext cx="5806442" cy="435254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buSzTx/>
              <a:buFontTx/>
              <a:buNone/>
              <a:defRPr sz="2400"/>
            </a:lvl1pPr>
            <a:lvl2pPr marL="274319" indent="-274319">
              <a:lnSpc>
                <a:spcPct val="110000"/>
              </a:lnSpc>
              <a:buFontTx/>
              <a:defRPr sz="2400"/>
            </a:lvl2pPr>
            <a:lvl3pPr marL="533400" indent="-304800">
              <a:lnSpc>
                <a:spcPct val="110000"/>
              </a:lnSpc>
              <a:buFontTx/>
              <a:defRPr sz="2400"/>
            </a:lvl3pPr>
            <a:lvl4pPr marL="800100" indent="-342900">
              <a:lnSpc>
                <a:spcPct val="110000"/>
              </a:lnSpc>
              <a:buFontTx/>
              <a:defRPr sz="2400"/>
            </a:lvl4pPr>
            <a:lvl5pPr marL="2133600" indent="-304800">
              <a:lnSpc>
                <a:spcPct val="110000"/>
              </a:lnSpc>
              <a:buFontTx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6" name="Oval 9"/>
          <p:cNvSpPr/>
          <p:nvPr/>
        </p:nvSpPr>
        <p:spPr>
          <a:xfrm>
            <a:off x="10249620" y="1555067"/>
            <a:ext cx="819305" cy="797079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47" name="Rectangle 11"/>
          <p:cNvSpPr/>
          <p:nvPr/>
        </p:nvSpPr>
        <p:spPr>
          <a:xfrm>
            <a:off x="7590088" y="4034392"/>
            <a:ext cx="876705" cy="876705"/>
          </a:xfrm>
          <a:prstGeom prst="rect">
            <a:avLst/>
          </a:prstGeom>
          <a:ln w="127000">
            <a:solidFill>
              <a:schemeClr val="accent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6"/>
          <p:cNvSpPr/>
          <p:nvPr/>
        </p:nvSpPr>
        <p:spPr>
          <a:xfrm>
            <a:off x="2815928" y="148928"/>
            <a:ext cx="6560144" cy="6560144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55" name="Arc 7"/>
          <p:cNvSpPr/>
          <p:nvPr/>
        </p:nvSpPr>
        <p:spPr>
          <a:xfrm rot="9222429" flipV="1">
            <a:off x="1900746" y="906095"/>
            <a:ext cx="3085935" cy="1961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9254" y="0"/>
                  <a:pt x="17672" y="8419"/>
                  <a:pt x="21600" y="21600"/>
                </a:cubicBezTo>
              </a:path>
            </a:pathLst>
          </a:custGeom>
          <a:ln w="127000" cap="rnd">
            <a:solidFill>
              <a:schemeClr val="accent4">
                <a:alpha val="95000"/>
              </a:schemeClr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56" name="Oval 13"/>
          <p:cNvSpPr/>
          <p:nvPr/>
        </p:nvSpPr>
        <p:spPr>
          <a:xfrm>
            <a:off x="8165417" y="5241988"/>
            <a:ext cx="759405" cy="738803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3319271" y="1380744"/>
            <a:ext cx="5559553" cy="2514601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19271" y="4078223"/>
            <a:ext cx="5559553" cy="153619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1pPr>
            <a:lvl2pPr marL="0" indent="4572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2pPr>
            <a:lvl3pPr marL="0" indent="9144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3pPr>
            <a:lvl4pPr marL="0" indent="13716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4pPr>
            <a:lvl5pPr marL="0" indent="18288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539495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idx="1"/>
          </p:nvPr>
        </p:nvSpPr>
        <p:spPr>
          <a:xfrm>
            <a:off x="1179575" y="1911095"/>
            <a:ext cx="9829801" cy="385974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9" name="Freeform: Shape 6"/>
          <p:cNvSpPr/>
          <p:nvPr/>
        </p:nvSpPr>
        <p:spPr>
          <a:xfrm>
            <a:off x="10494433" y="2"/>
            <a:ext cx="849329" cy="3576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568" y="760"/>
                </a:lnTo>
                <a:cubicBezTo>
                  <a:pt x="20543" y="12654"/>
                  <a:pt x="16111" y="21600"/>
                  <a:pt x="10800" y="21600"/>
                </a:cubicBezTo>
                <a:cubicBezTo>
                  <a:pt x="5489" y="21600"/>
                  <a:pt x="1057" y="12654"/>
                  <a:pt x="32" y="76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70" name="Freeform: Shape 7"/>
          <p:cNvSpPr/>
          <p:nvPr/>
        </p:nvSpPr>
        <p:spPr>
          <a:xfrm flipH="1">
            <a:off x="123535" y="5717904"/>
            <a:ext cx="1771611" cy="11400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4" h="21593" extrusionOk="0">
                <a:moveTo>
                  <a:pt x="18992" y="14452"/>
                </a:moveTo>
                <a:cubicBezTo>
                  <a:pt x="19281" y="14400"/>
                  <a:pt x="19575" y="14607"/>
                  <a:pt x="19737" y="15016"/>
                </a:cubicBezTo>
                <a:cubicBezTo>
                  <a:pt x="20142" y="16100"/>
                  <a:pt x="20502" y="17222"/>
                  <a:pt x="20816" y="18374"/>
                </a:cubicBezTo>
                <a:lnTo>
                  <a:pt x="21544" y="21593"/>
                </a:lnTo>
                <a:lnTo>
                  <a:pt x="19910" y="21593"/>
                </a:lnTo>
                <a:lnTo>
                  <a:pt x="19394" y="19313"/>
                </a:lnTo>
                <a:cubicBezTo>
                  <a:pt x="19105" y="18253"/>
                  <a:pt x="18774" y="17221"/>
                  <a:pt x="18402" y="16224"/>
                </a:cubicBezTo>
                <a:cubicBezTo>
                  <a:pt x="18197" y="15641"/>
                  <a:pt x="18335" y="14910"/>
                  <a:pt x="18709" y="14591"/>
                </a:cubicBezTo>
                <a:cubicBezTo>
                  <a:pt x="18799" y="14515"/>
                  <a:pt x="18895" y="14469"/>
                  <a:pt x="18992" y="14452"/>
                </a:cubicBezTo>
                <a:close/>
                <a:moveTo>
                  <a:pt x="11351" y="3055"/>
                </a:moveTo>
                <a:cubicBezTo>
                  <a:pt x="11452" y="3065"/>
                  <a:pt x="11552" y="3107"/>
                  <a:pt x="11647" y="3181"/>
                </a:cubicBezTo>
                <a:cubicBezTo>
                  <a:pt x="13087" y="4305"/>
                  <a:pt x="14432" y="5702"/>
                  <a:pt x="15651" y="7341"/>
                </a:cubicBezTo>
                <a:cubicBezTo>
                  <a:pt x="15974" y="7774"/>
                  <a:pt x="16010" y="8532"/>
                  <a:pt x="15733" y="9036"/>
                </a:cubicBezTo>
                <a:cubicBezTo>
                  <a:pt x="15586" y="9302"/>
                  <a:pt x="15371" y="9455"/>
                  <a:pt x="15146" y="9454"/>
                </a:cubicBezTo>
                <a:lnTo>
                  <a:pt x="15142" y="9454"/>
                </a:lnTo>
                <a:cubicBezTo>
                  <a:pt x="14957" y="9457"/>
                  <a:pt x="14778" y="9355"/>
                  <a:pt x="14637" y="9169"/>
                </a:cubicBezTo>
                <a:cubicBezTo>
                  <a:pt x="13515" y="7657"/>
                  <a:pt x="12278" y="6368"/>
                  <a:pt x="10952" y="5332"/>
                </a:cubicBezTo>
                <a:cubicBezTo>
                  <a:pt x="10571" y="5033"/>
                  <a:pt x="10418" y="4309"/>
                  <a:pt x="10610" y="3715"/>
                </a:cubicBezTo>
                <a:cubicBezTo>
                  <a:pt x="10753" y="3270"/>
                  <a:pt x="11051" y="3024"/>
                  <a:pt x="11351" y="3055"/>
                </a:cubicBezTo>
                <a:close/>
                <a:moveTo>
                  <a:pt x="3116" y="1"/>
                </a:moveTo>
                <a:cubicBezTo>
                  <a:pt x="3920" y="8"/>
                  <a:pt x="4723" y="93"/>
                  <a:pt x="5521" y="255"/>
                </a:cubicBezTo>
                <a:cubicBezTo>
                  <a:pt x="5944" y="336"/>
                  <a:pt x="6245" y="936"/>
                  <a:pt x="6193" y="1594"/>
                </a:cubicBezTo>
                <a:cubicBezTo>
                  <a:pt x="6145" y="2200"/>
                  <a:pt x="5813" y="2653"/>
                  <a:pt x="5421" y="2649"/>
                </a:cubicBezTo>
                <a:cubicBezTo>
                  <a:pt x="5387" y="2650"/>
                  <a:pt x="5353" y="2647"/>
                  <a:pt x="5320" y="2640"/>
                </a:cubicBezTo>
                <a:cubicBezTo>
                  <a:pt x="3850" y="2341"/>
                  <a:pt x="2362" y="2327"/>
                  <a:pt x="890" y="2599"/>
                </a:cubicBezTo>
                <a:cubicBezTo>
                  <a:pt x="468" y="2700"/>
                  <a:pt x="74" y="2249"/>
                  <a:pt x="9" y="1592"/>
                </a:cubicBezTo>
                <a:cubicBezTo>
                  <a:pt x="-56" y="936"/>
                  <a:pt x="233" y="321"/>
                  <a:pt x="655" y="220"/>
                </a:cubicBezTo>
                <a:cubicBezTo>
                  <a:pt x="673" y="216"/>
                  <a:pt x="691" y="212"/>
                  <a:pt x="709" y="210"/>
                </a:cubicBezTo>
                <a:cubicBezTo>
                  <a:pt x="1509" y="63"/>
                  <a:pt x="2313" y="-7"/>
                  <a:pt x="3116" y="1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9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911095"/>
            <a:ext cx="10515600" cy="385974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slide with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icture Placeholder 5"/>
          <p:cNvSpPr>
            <a:spLocks noGrp="1"/>
          </p:cNvSpPr>
          <p:nvPr>
            <p:ph type="pic" idx="21"/>
          </p:nvPr>
        </p:nvSpPr>
        <p:spPr>
          <a:xfrm>
            <a:off x="0" y="1"/>
            <a:ext cx="12192000" cy="6858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prstGeom prst="rect">
            <a:avLst/>
          </a:prstGeom>
          <a:solidFill>
            <a:srgbClr val="FFFFFF">
              <a:alpha val="95000"/>
            </a:srgbClr>
          </a:solidFill>
        </p:spPr>
        <p:txBody>
          <a:bodyPr anchor="b"/>
          <a:lstStyle>
            <a:lvl1pPr algn="ctr"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75303" y="4379976"/>
            <a:ext cx="5038345" cy="71323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Freeform: Shape 4"/>
          <p:cNvSpPr/>
          <p:nvPr/>
        </p:nvSpPr>
        <p:spPr>
          <a:xfrm rot="16200000">
            <a:off x="-388933" y="4841194"/>
            <a:ext cx="1737401" cy="959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539" y="0"/>
                </a:lnTo>
                <a:lnTo>
                  <a:pt x="1539" y="17790"/>
                </a:lnTo>
                <a:lnTo>
                  <a:pt x="18525" y="0"/>
                </a:lnTo>
                <a:lnTo>
                  <a:pt x="21600" y="0"/>
                </a:lnTo>
                <a:lnTo>
                  <a:pt x="1155" y="21413"/>
                </a:lnTo>
                <a:cubicBezTo>
                  <a:pt x="1038" y="21536"/>
                  <a:pt x="905" y="21600"/>
                  <a:pt x="770" y="21600"/>
                </a:cubicBezTo>
                <a:cubicBezTo>
                  <a:pt x="345" y="21600"/>
                  <a:pt x="0" y="20976"/>
                  <a:pt x="0" y="2020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4" name="Freeform: Shape 5"/>
          <p:cNvSpPr/>
          <p:nvPr/>
        </p:nvSpPr>
        <p:spPr>
          <a:xfrm>
            <a:off x="10494433" y="2"/>
            <a:ext cx="849329" cy="3576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568" y="760"/>
                </a:lnTo>
                <a:cubicBezTo>
                  <a:pt x="20543" y="12654"/>
                  <a:pt x="16111" y="21600"/>
                  <a:pt x="10800" y="21600"/>
                </a:cubicBezTo>
                <a:cubicBezTo>
                  <a:pt x="5489" y="21600"/>
                  <a:pt x="1057" y="12654"/>
                  <a:pt x="32" y="76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pt.wikipedia.org/wiki/DC_Comic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82355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ngimg.com/download/57593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en.wikipedia.org/wiki/Dark_Horse_Comic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3274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A3ACB-9066-5FDD-4CA4-1454159AB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49910"/>
            <a:ext cx="7629525" cy="996697"/>
          </a:xfrm>
        </p:spPr>
        <p:txBody>
          <a:bodyPr lIns="45719" tIns="45720" rIns="45719" bIns="45720" anchor="b">
            <a:normAutofit fontScale="90000"/>
          </a:bodyPr>
          <a:lstStyle/>
          <a:p>
            <a:pPr algn="l"/>
            <a:r>
              <a:rPr lang="en-IN" b="1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808080"/>
                </a:highligh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Superheroes</a:t>
            </a:r>
            <a:r>
              <a:rPr lang="en-IN" b="1" dirty="0">
                <a:solidFill>
                  <a:schemeClr val="tx1"/>
                </a:solidFill>
                <a:highlight>
                  <a:srgbClr val="808080"/>
                </a:highligh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IN" b="1" dirty="0">
                <a:solidFill>
                  <a:srgbClr val="FFFF00"/>
                </a:solidFill>
                <a:highlight>
                  <a:srgbClr val="808080"/>
                </a:highligh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129A8-A038-DF75-63EE-0D12E6A5E3B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1228724" y="4846607"/>
            <a:ext cx="5786437" cy="479490"/>
          </a:xfrm>
        </p:spPr>
        <p:txBody>
          <a:bodyPr lIns="45719" tIns="45720" rIns="45719" bIns="45720" anchor="t">
            <a:normAutofit fontScale="92500"/>
          </a:bodyPr>
          <a:lstStyle/>
          <a:p>
            <a:r>
              <a:rPr lang="en-IN" b="1" i="0" dirty="0">
                <a:solidFill>
                  <a:schemeClr val="accent4"/>
                </a:solidFill>
                <a:effectLst/>
                <a:highlight>
                  <a:srgbClr val="808080"/>
                </a:highligh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Understanding</a:t>
            </a:r>
            <a:r>
              <a:rPr lang="en-IN" b="1" i="0" dirty="0">
                <a:solidFill>
                  <a:schemeClr val="tx1"/>
                </a:solidFill>
                <a:effectLst/>
                <a:highlight>
                  <a:srgbClr val="808080"/>
                </a:highligh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IN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808080"/>
                </a:highligh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World of Superheroes</a:t>
            </a:r>
            <a:endParaRPr b="1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808080"/>
              </a:highlight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023678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958" y="1399032"/>
            <a:ext cx="4066674" cy="4234635"/>
          </a:xfrm>
        </p:spPr>
        <p:txBody>
          <a:bodyPr>
            <a:normAutofit/>
          </a:bodyPr>
          <a:lstStyle/>
          <a:p>
            <a:r>
              <a:rPr b="1" dirty="0">
                <a:solidFill>
                  <a:srgbClr val="FFFF00"/>
                </a:solidFill>
                <a:latin typeface="Helvetica Neue" panose="02000503000000020004" pitchFamily="2" charset="0"/>
              </a:rPr>
              <a:t>Superheroes with a Negative Past</a:t>
            </a:r>
          </a:p>
        </p:txBody>
      </p:sp>
      <p:graphicFrame>
        <p:nvGraphicFramePr>
          <p:cNvPr id="32" name="Diagram 31">
            <a:extLst>
              <a:ext uri="{FF2B5EF4-FFF2-40B4-BE49-F238E27FC236}">
                <a16:creationId xmlns:a16="http://schemas.microsoft.com/office/drawing/2014/main" id="{08FA10E1-7B75-E6EB-2A94-C9A97D8E50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6057723"/>
              </p:ext>
            </p:extLst>
          </p:nvPr>
        </p:nvGraphicFramePr>
        <p:xfrm>
          <a:off x="5272088" y="1627633"/>
          <a:ext cx="5972175" cy="52303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0274" y="1414432"/>
            <a:ext cx="3606105" cy="4069080"/>
          </a:xfrm>
        </p:spPr>
        <p:txBody>
          <a:bodyPr>
            <a:normAutofit/>
          </a:bodyPr>
          <a:lstStyle/>
          <a:p>
            <a:r>
              <a:rPr b="1" dirty="0">
                <a:solidFill>
                  <a:srgbClr val="FFFF00"/>
                </a:solidFill>
                <a:latin typeface="Helvetica Neue" panose="02000503000000020004" pitchFamily="2" charset="0"/>
              </a:rPr>
              <a:t>Superheroes with Most Relatives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8EAD6C7-9BC1-FB41-39E7-C7F4D38C8D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8815463"/>
              </p:ext>
            </p:extLst>
          </p:nvPr>
        </p:nvGraphicFramePr>
        <p:xfrm>
          <a:off x="5221703" y="1399032"/>
          <a:ext cx="6588000" cy="4672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8243" y="1394460"/>
            <a:ext cx="3594073" cy="4069080"/>
          </a:xfrm>
        </p:spPr>
        <p:txBody>
          <a:bodyPr/>
          <a:lstStyle/>
          <a:p>
            <a:r>
              <a:rPr lang="en-IN" b="1" dirty="0">
                <a:solidFill>
                  <a:srgbClr val="FFFF00"/>
                </a:solidFill>
                <a:latin typeface="Helvetica Neue" panose="02000503000000020004" pitchFamily="2" charset="0"/>
              </a:rPr>
              <a:t>Popular Superheroes to </a:t>
            </a:r>
            <a:r>
              <a:rPr b="1" dirty="0">
                <a:solidFill>
                  <a:srgbClr val="FFFF00"/>
                </a:solidFill>
                <a:latin typeface="Helvetica Neue" panose="02000503000000020004" pitchFamily="2" charset="0"/>
              </a:rPr>
              <a:t>Recommend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25663C9-1046-89DA-D871-C1C75FCC71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977302"/>
              </p:ext>
            </p:extLst>
          </p:nvPr>
        </p:nvGraphicFramePr>
        <p:xfrm>
          <a:off x="5064540" y="1541907"/>
          <a:ext cx="6588000" cy="4672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07F28-C58B-2ED3-73D2-CC91B5F02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rgbClr val="FFFF00"/>
                </a:solidFill>
                <a:latin typeface="Helvetica Neue" panose="02000503000000020004" pitchFamily="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938513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557" y="1394460"/>
            <a:ext cx="3601593" cy="4069080"/>
          </a:xfrm>
        </p:spPr>
        <p:txBody>
          <a:bodyPr/>
          <a:lstStyle/>
          <a:p>
            <a:r>
              <a:rPr b="1" dirty="0">
                <a:solidFill>
                  <a:srgbClr val="FFFF00"/>
                </a:solidFill>
                <a:latin typeface="Helvetica Neue" panose="02000503000000020004" pitchFamily="2" charset="0"/>
              </a:rPr>
              <a:t>Most Powerful Superhero</a:t>
            </a:r>
            <a:r>
              <a:rPr lang="en-US" b="1" dirty="0">
                <a:solidFill>
                  <a:srgbClr val="FFFF00"/>
                </a:solidFill>
                <a:latin typeface="Helvetica Neue" panose="02000503000000020004" pitchFamily="2" charset="0"/>
              </a:rPr>
              <a:t>es</a:t>
            </a:r>
            <a:endParaRPr b="1" dirty="0">
              <a:solidFill>
                <a:srgbClr val="FFFF00"/>
              </a:solidFill>
              <a:latin typeface="Helvetica Neue" panose="02000503000000020004" pitchFamily="2" charset="0"/>
            </a:endParaRP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AD70721C-DF79-AADF-9D09-AFD6985BFD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7518629"/>
              </p:ext>
            </p:extLst>
          </p:nvPr>
        </p:nvGraphicFramePr>
        <p:xfrm>
          <a:off x="5100638" y="1278731"/>
          <a:ext cx="6588000" cy="4672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970" y="1321020"/>
            <a:ext cx="3730181" cy="4101656"/>
          </a:xfrm>
        </p:spPr>
        <p:txBody>
          <a:bodyPr>
            <a:normAutofit/>
          </a:bodyPr>
          <a:lstStyle/>
          <a:p>
            <a:r>
              <a:rPr b="1" dirty="0">
                <a:solidFill>
                  <a:srgbClr val="FFFF00"/>
                </a:solidFill>
                <a:latin typeface="Helvetica Neue" panose="02000503000000020004" pitchFamily="2" charset="0"/>
              </a:rPr>
              <a:t>Top 5 Superpowers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3E88D13-594A-D1F4-5459-6CBEDDFCDE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4076430"/>
              </p:ext>
            </p:extLst>
          </p:nvPr>
        </p:nvGraphicFramePr>
        <p:xfrm>
          <a:off x="5221703" y="1399032"/>
          <a:ext cx="6588000" cy="4672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388" y="1342453"/>
            <a:ext cx="4014787" cy="4173093"/>
          </a:xfrm>
        </p:spPr>
        <p:txBody>
          <a:bodyPr>
            <a:normAutofit/>
          </a:bodyPr>
          <a:lstStyle/>
          <a:p>
            <a:r>
              <a:rPr b="1" dirty="0">
                <a:solidFill>
                  <a:srgbClr val="FFFF00"/>
                </a:solidFill>
                <a:latin typeface="Helvetica Neue" panose="02000503000000020004" pitchFamily="2" charset="0"/>
              </a:rPr>
              <a:t>Race with Most Immortal Superheroes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DE67648-FD1D-24DC-5A6E-E2FD2544A8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7184438"/>
              </p:ext>
            </p:extLst>
          </p:nvPr>
        </p:nvGraphicFramePr>
        <p:xfrm>
          <a:off x="5221703" y="1399032"/>
          <a:ext cx="6588000" cy="4672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919" y="1394459"/>
            <a:ext cx="4554095" cy="4069080"/>
          </a:xfrm>
        </p:spPr>
        <p:txBody>
          <a:bodyPr/>
          <a:lstStyle/>
          <a:p>
            <a:r>
              <a:rPr b="1" dirty="0">
                <a:solidFill>
                  <a:srgbClr val="FFFF00"/>
                </a:solidFill>
                <a:latin typeface="Helvetica Neue" panose="02000503000000020004" pitchFamily="2" charset="0"/>
              </a:rPr>
              <a:t>Creator with Most '</a:t>
            </a:r>
            <a:r>
              <a:rPr b="1" dirty="0" err="1">
                <a:solidFill>
                  <a:srgbClr val="FFFF00"/>
                </a:solidFill>
                <a:latin typeface="Helvetica Neue" panose="02000503000000020004" pitchFamily="2" charset="0"/>
              </a:rPr>
              <a:t>Parademon</a:t>
            </a:r>
            <a:r>
              <a:rPr b="1" dirty="0">
                <a:solidFill>
                  <a:srgbClr val="FFFF00"/>
                </a:solidFill>
                <a:latin typeface="Helvetica Neue" panose="02000503000000020004" pitchFamily="2" charset="0"/>
              </a:rPr>
              <a:t>' Superheroes</a:t>
            </a:r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75E687B3-3F3E-3296-776C-720A5D26B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138987" y="2119312"/>
            <a:ext cx="2619375" cy="26193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C70665-2255-F322-E32A-30A08B510619}"/>
              </a:ext>
            </a:extLst>
          </p:cNvPr>
          <p:cNvSpPr txBox="1"/>
          <p:nvPr/>
        </p:nvSpPr>
        <p:spPr>
          <a:xfrm>
            <a:off x="2667000" y="6858000"/>
            <a:ext cx="6858000" cy="230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900">
                <a:hlinkClick r:id="rId4" tooltip="https://pt.wikipedia.org/wiki/DC_Comics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436" y="1527619"/>
            <a:ext cx="4655403" cy="4059936"/>
          </a:xfrm>
        </p:spPr>
        <p:txBody>
          <a:bodyPr/>
          <a:lstStyle/>
          <a:p>
            <a:r>
              <a:rPr b="1" dirty="0">
                <a:solidFill>
                  <a:srgbClr val="FFFF00"/>
                </a:solidFill>
                <a:latin typeface="Helvetica Neue" panose="02000503000000020004" pitchFamily="2" charset="0"/>
              </a:rPr>
              <a:t>Comic Creator with Most Superhero Teams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4F278C8-557A-1742-148C-D5CE00524C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1842382"/>
              </p:ext>
            </p:extLst>
          </p:nvPr>
        </p:nvGraphicFramePr>
        <p:xfrm>
          <a:off x="5221703" y="1399032"/>
          <a:ext cx="6588000" cy="4672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199" y="1256729"/>
            <a:ext cx="4015931" cy="4115943"/>
          </a:xfrm>
        </p:spPr>
        <p:txBody>
          <a:bodyPr/>
          <a:lstStyle/>
          <a:p>
            <a:r>
              <a:rPr lang="en-IN" b="1" dirty="0">
                <a:solidFill>
                  <a:srgbClr val="FFFF00"/>
                </a:solidFill>
                <a:latin typeface="Helvetica Neue" panose="02000503000000020004" pitchFamily="2" charset="0"/>
              </a:rPr>
              <a:t>S</a:t>
            </a:r>
            <a:r>
              <a:rPr lang="en-IN" b="1" i="0" dirty="0">
                <a:solidFill>
                  <a:srgbClr val="FFFF00"/>
                </a:solidFill>
                <a:effectLst/>
                <a:latin typeface="Helvetica Neue" panose="02000503000000020004" pitchFamily="2" charset="0"/>
              </a:rPr>
              <a:t>uperhero who is part of most Teams</a:t>
            </a:r>
          </a:p>
        </p:txBody>
      </p:sp>
      <p:pic>
        <p:nvPicPr>
          <p:cNvPr id="16" name="Picture 15" descr="A person holding a sword&#10;&#10;Description automatically generated">
            <a:extLst>
              <a:ext uri="{FF2B5EF4-FFF2-40B4-BE49-F238E27FC236}">
                <a16:creationId xmlns:a16="http://schemas.microsoft.com/office/drawing/2014/main" id="{FA138EE4-596F-20B5-67F1-4DDC86588F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348253" y="879990"/>
            <a:ext cx="6102548" cy="59780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199" y="1371028"/>
            <a:ext cx="4015931" cy="4115943"/>
          </a:xfrm>
        </p:spPr>
        <p:txBody>
          <a:bodyPr/>
          <a:lstStyle/>
          <a:p>
            <a:r>
              <a:rPr lang="en-IN" b="1" i="0" dirty="0">
                <a:solidFill>
                  <a:srgbClr val="FFFF00"/>
                </a:solidFill>
                <a:effectLst/>
                <a:latin typeface="Helvetica Neue" panose="02000503000000020004" pitchFamily="2" charset="0"/>
              </a:rPr>
              <a:t>Crossovers between Creators and Teams</a:t>
            </a:r>
          </a:p>
        </p:txBody>
      </p:sp>
      <p:pic>
        <p:nvPicPr>
          <p:cNvPr id="5122" name="Picture 2" descr="Download The Incredible and Unstoppable Family Wallpaper | Wallpapers.com">
            <a:extLst>
              <a:ext uri="{FF2B5EF4-FFF2-40B4-BE49-F238E27FC236}">
                <a16:creationId xmlns:a16="http://schemas.microsoft.com/office/drawing/2014/main" id="{FF390B5E-C897-4E85-F614-AC5FE2500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9315" y="2969580"/>
            <a:ext cx="6653610" cy="388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black and white logo with a horse head&#10;&#10;Description automatically generated">
            <a:extLst>
              <a:ext uri="{FF2B5EF4-FFF2-40B4-BE49-F238E27FC236}">
                <a16:creationId xmlns:a16="http://schemas.microsoft.com/office/drawing/2014/main" id="{8975C1E4-998C-8CC4-9F51-1263E8F431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45652" y="2028819"/>
            <a:ext cx="921288" cy="996473"/>
          </a:xfrm>
          <a:prstGeom prst="rect">
            <a:avLst/>
          </a:prstGeom>
        </p:spPr>
      </p:pic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054F15A-0F5A-BD13-9916-0CEB8F16D1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269707" y="2130849"/>
            <a:ext cx="1991985" cy="83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8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693069"/>
            <a:ext cx="4614865" cy="3471861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FFFF00"/>
                </a:solidFill>
                <a:latin typeface="Helvetica Neue" panose="02000503000000020004" pitchFamily="2" charset="0"/>
              </a:rPr>
              <a:t>Super Signs: Clues to Deciphering a Hero's Alignment</a:t>
            </a:r>
            <a:endParaRPr sz="4000" b="1" dirty="0">
              <a:solidFill>
                <a:srgbClr val="FFFF00"/>
              </a:solidFill>
              <a:latin typeface="Helvetica Neue" panose="02000503000000020004" pitchFamily="2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536115" y="1283587"/>
            <a:ext cx="3141535" cy="2772919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3400" b="1" dirty="0">
                <a:solidFill>
                  <a:schemeClr val="accent1"/>
                </a:solidFill>
                <a:latin typeface="Helvetica Neue" panose="02000503000000020004" pitchFamily="2" charset="0"/>
                <a:sym typeface="Tw Cen MT"/>
              </a:rPr>
              <a:t>Stealth</a:t>
            </a:r>
          </a:p>
          <a:p>
            <a:pPr>
              <a:spcBef>
                <a:spcPts val="0"/>
              </a:spcBef>
            </a:pPr>
            <a:r>
              <a:rPr lang="en-US" sz="3400" b="1" dirty="0">
                <a:solidFill>
                  <a:schemeClr val="accent1"/>
                </a:solidFill>
                <a:latin typeface="Helvetica Neue" panose="02000503000000020004" pitchFamily="2" charset="0"/>
                <a:sym typeface="Tw Cen MT"/>
              </a:rPr>
              <a:t>Agility</a:t>
            </a:r>
          </a:p>
          <a:p>
            <a:pPr>
              <a:spcBef>
                <a:spcPts val="0"/>
              </a:spcBef>
            </a:pPr>
            <a:r>
              <a:rPr lang="en-US" sz="3400" b="1" dirty="0">
                <a:solidFill>
                  <a:schemeClr val="accent1"/>
                </a:solidFill>
                <a:latin typeface="Helvetica Neue" panose="02000503000000020004" pitchFamily="2" charset="0"/>
                <a:sym typeface="Tw Cen MT"/>
              </a:rPr>
              <a:t>Marksmanship</a:t>
            </a:r>
          </a:p>
          <a:p>
            <a:pPr>
              <a:spcBef>
                <a:spcPts val="0"/>
              </a:spcBef>
            </a:pPr>
            <a:r>
              <a:rPr lang="en-US" sz="3400" b="1" dirty="0">
                <a:solidFill>
                  <a:schemeClr val="accent1"/>
                </a:solidFill>
                <a:latin typeface="Helvetica Neue" panose="02000503000000020004" pitchFamily="2" charset="0"/>
                <a:sym typeface="Tw Cen MT"/>
              </a:rPr>
              <a:t>Flight</a:t>
            </a:r>
          </a:p>
          <a:p>
            <a:pPr>
              <a:spcBef>
                <a:spcPts val="0"/>
              </a:spcBef>
            </a:pPr>
            <a:r>
              <a:rPr lang="en-US" sz="3400" b="1" dirty="0">
                <a:solidFill>
                  <a:schemeClr val="accent1"/>
                </a:solidFill>
                <a:latin typeface="Helvetica Neue" panose="02000503000000020004" pitchFamily="2" charset="0"/>
                <a:sym typeface="Tw Cen MT"/>
              </a:rPr>
              <a:t>Reflexes</a:t>
            </a:r>
            <a:endParaRPr sz="3400" b="1" dirty="0">
              <a:solidFill>
                <a:schemeClr val="accent1"/>
              </a:solidFill>
              <a:latin typeface="Helvetica Neue" panose="02000503000000020004" pitchFamily="2" charset="0"/>
              <a:sym typeface="Tw Cen MT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020148E-2E41-5618-E941-98E653494EC2}"/>
              </a:ext>
            </a:extLst>
          </p:cNvPr>
          <p:cNvSpPr txBox="1">
            <a:spLocks/>
          </p:cNvSpPr>
          <p:nvPr/>
        </p:nvSpPr>
        <p:spPr>
          <a:xfrm>
            <a:off x="5203026" y="3656457"/>
            <a:ext cx="3462338" cy="2772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Avenir Next LT Pro"/>
                <a:ea typeface="Avenir Next LT Pro"/>
                <a:cs typeface="Avenir Next LT Pro"/>
                <a:sym typeface="Avenir Next LT Pro"/>
              </a:defRPr>
            </a:lvl1pPr>
            <a:lvl2pPr marL="2667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Avenir Next LT Pro"/>
                <a:ea typeface="Avenir Next LT Pro"/>
                <a:cs typeface="Avenir Next LT Pro"/>
                <a:sym typeface="Avenir Next LT Pro"/>
              </a:defRPr>
            </a:lvl2pPr>
            <a:lvl3pPr marL="5486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Avenir Next LT Pro"/>
                <a:ea typeface="Avenir Next LT Pro"/>
                <a:cs typeface="Avenir Next LT Pro"/>
                <a:sym typeface="Avenir Next LT Pro"/>
              </a:defRPr>
            </a:lvl3pPr>
            <a:lvl4pPr marL="0" marR="0" indent="1371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Avenir Next LT Pro"/>
                <a:ea typeface="Avenir Next LT Pro"/>
                <a:cs typeface="Avenir Next LT Pro"/>
                <a:sym typeface="Avenir Next LT Pro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Avenir Next LT Pro"/>
                <a:ea typeface="Avenir Next LT Pro"/>
                <a:cs typeface="Avenir Next LT Pro"/>
                <a:sym typeface="Avenir Next LT Pro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Avenir Next LT Pro"/>
                <a:ea typeface="Avenir Next LT Pro"/>
                <a:cs typeface="Avenir Next LT Pro"/>
                <a:sym typeface="Avenir Next LT Pro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Avenir Next LT Pro"/>
                <a:ea typeface="Avenir Next LT Pro"/>
                <a:cs typeface="Avenir Next LT Pro"/>
                <a:sym typeface="Avenir Next LT Pro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Avenir Next LT Pro"/>
                <a:ea typeface="Avenir Next LT Pro"/>
                <a:cs typeface="Avenir Next LT Pro"/>
                <a:sym typeface="Avenir Next LT Pro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Avenir Next LT Pro"/>
                <a:ea typeface="Avenir Next LT Pro"/>
                <a:cs typeface="Avenir Next LT Pro"/>
                <a:sym typeface="Avenir Next LT Pro"/>
              </a:defRPr>
            </a:lvl9pPr>
          </a:lstStyle>
          <a:p>
            <a:pPr algn="r" hangingPunct="1">
              <a:spcBef>
                <a:spcPts val="0"/>
              </a:spcBef>
            </a:pPr>
            <a:r>
              <a:rPr lang="en-US" sz="3400" b="1" dirty="0">
                <a:solidFill>
                  <a:schemeClr val="accent4">
                    <a:lumMod val="75000"/>
                  </a:schemeClr>
                </a:solidFill>
                <a:latin typeface="Helvetica Neue" panose="02000503000000020004" pitchFamily="2" charset="0"/>
                <a:sym typeface="Tw Cen MT"/>
              </a:rPr>
              <a:t>Invulnerability</a:t>
            </a:r>
          </a:p>
          <a:p>
            <a:pPr algn="r" hangingPunct="1">
              <a:spcBef>
                <a:spcPts val="0"/>
              </a:spcBef>
            </a:pPr>
            <a:r>
              <a:rPr lang="en-US" sz="3400" b="1" dirty="0">
                <a:solidFill>
                  <a:schemeClr val="accent4">
                    <a:lumMod val="75000"/>
                  </a:schemeClr>
                </a:solidFill>
                <a:latin typeface="Helvetica Neue" panose="02000503000000020004" pitchFamily="2" charset="0"/>
                <a:sym typeface="Tw Cen MT"/>
              </a:rPr>
              <a:t>Regeneration</a:t>
            </a:r>
          </a:p>
          <a:p>
            <a:pPr algn="r" hangingPunct="1">
              <a:spcBef>
                <a:spcPts val="0"/>
              </a:spcBef>
            </a:pPr>
            <a:r>
              <a:rPr lang="en-US" sz="3400" b="1" dirty="0">
                <a:solidFill>
                  <a:schemeClr val="accent4">
                    <a:lumMod val="75000"/>
                  </a:schemeClr>
                </a:solidFill>
                <a:latin typeface="Helvetica Neue" panose="02000503000000020004" pitchFamily="2" charset="0"/>
                <a:sym typeface="Tw Cen MT"/>
              </a:rPr>
              <a:t>Super Strength</a:t>
            </a:r>
          </a:p>
          <a:p>
            <a:pPr algn="r" hangingPunct="1">
              <a:spcBef>
                <a:spcPts val="0"/>
              </a:spcBef>
            </a:pPr>
            <a:r>
              <a:rPr lang="en-US" sz="3400" b="1" dirty="0">
                <a:solidFill>
                  <a:schemeClr val="accent4">
                    <a:lumMod val="75000"/>
                  </a:schemeClr>
                </a:solidFill>
                <a:latin typeface="Helvetica Neue" panose="02000503000000020004" pitchFamily="2" charset="0"/>
                <a:sym typeface="Tw Cen MT"/>
              </a:rPr>
              <a:t>Strength Score</a:t>
            </a:r>
          </a:p>
          <a:p>
            <a:pPr algn="r" hangingPunct="1">
              <a:spcBef>
                <a:spcPts val="0"/>
              </a:spcBef>
            </a:pPr>
            <a:r>
              <a:rPr lang="en-US" sz="3400" b="1" dirty="0">
                <a:solidFill>
                  <a:schemeClr val="accent4">
                    <a:lumMod val="75000"/>
                  </a:schemeClr>
                </a:solidFill>
                <a:latin typeface="Helvetica Neue" panose="02000503000000020004" pitchFamily="2" charset="0"/>
                <a:sym typeface="Tw Cen MT"/>
              </a:rPr>
              <a:t>Durability Score</a:t>
            </a:r>
          </a:p>
        </p:txBody>
      </p:sp>
    </p:spTree>
    <p:extLst>
      <p:ext uri="{BB962C8B-B14F-4D97-AF65-F5344CB8AC3E}">
        <p14:creationId xmlns:p14="http://schemas.microsoft.com/office/powerpoint/2010/main" val="4120230685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0000FF"/>
      </a:hlink>
      <a:folHlink>
        <a:srgbClr val="FF00FF"/>
      </a:folHlink>
    </a:clrScheme>
    <a:fontScheme name="ShapesVT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hapes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apesVTI">
  <a:themeElements>
    <a:clrScheme name="Shapes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0000FF"/>
      </a:hlink>
      <a:folHlink>
        <a:srgbClr val="FF00FF"/>
      </a:folHlink>
    </a:clrScheme>
    <a:fontScheme name="ShapesVT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hapes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ShapesVTI">
    <a:dk1>
      <a:srgbClr val="000000"/>
    </a:dk1>
    <a:lt1>
      <a:srgbClr val="FFFFFF"/>
    </a:lt1>
    <a:dk2>
      <a:srgbClr val="A7A7A7"/>
    </a:dk2>
    <a:lt2>
      <a:srgbClr val="535353"/>
    </a:lt2>
    <a:accent1>
      <a:srgbClr val="EE7661"/>
    </a:accent1>
    <a:accent2>
      <a:srgbClr val="4E91F0"/>
    </a:accent2>
    <a:accent3>
      <a:srgbClr val="5B5260"/>
    </a:accent3>
    <a:accent4>
      <a:srgbClr val="2CC3B4"/>
    </a:accent4>
    <a:accent5>
      <a:srgbClr val="C097F8"/>
    </a:accent5>
    <a:accent6>
      <a:srgbClr val="FF9514"/>
    </a:accent6>
    <a:hlink>
      <a:srgbClr val="0000FF"/>
    </a:hlink>
    <a:folHlink>
      <a:srgbClr val="FF00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</TotalTime>
  <Words>113</Words>
  <Application>Microsoft Macintosh PowerPoint</Application>
  <PresentationFormat>Widescreen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Avenir Next LT Pro</vt:lpstr>
      <vt:lpstr>Calibri</vt:lpstr>
      <vt:lpstr>Helvetica Neue</vt:lpstr>
      <vt:lpstr>Tw Cen MT</vt:lpstr>
      <vt:lpstr>ShapesVTI</vt:lpstr>
      <vt:lpstr>Superheroes Insights</vt:lpstr>
      <vt:lpstr>Most Powerful Superheroes</vt:lpstr>
      <vt:lpstr>Top 5 Superpowers</vt:lpstr>
      <vt:lpstr>Race with Most Immortal Superheroes</vt:lpstr>
      <vt:lpstr>Creator with Most 'Parademon' Superheroes</vt:lpstr>
      <vt:lpstr>Comic Creator with Most Superhero Teams</vt:lpstr>
      <vt:lpstr>Superhero who is part of most Teams</vt:lpstr>
      <vt:lpstr>Crossovers between Creators and Teams</vt:lpstr>
      <vt:lpstr>Super Signs: Clues to Deciphering a Hero's Alignment</vt:lpstr>
      <vt:lpstr>Superheroes with a Negative Past</vt:lpstr>
      <vt:lpstr>Superheroes with Most Relatives</vt:lpstr>
      <vt:lpstr>Popular Superheroes to Recommend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Vaibhav Laturkar</cp:lastModifiedBy>
  <cp:revision>19</cp:revision>
  <dcterms:modified xsi:type="dcterms:W3CDTF">2023-10-26T14:09:54Z</dcterms:modified>
</cp:coreProperties>
</file>